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648" r:id="rId5"/>
  </p:sldMasterIdLst>
  <p:notesMasterIdLst>
    <p:notesMasterId r:id="rId15"/>
  </p:notesMasterIdLst>
  <p:handoutMasterIdLst>
    <p:handoutMasterId r:id="rId16"/>
  </p:handoutMasterIdLst>
  <p:sldIdLst>
    <p:sldId id="271" r:id="rId6"/>
    <p:sldId id="826" r:id="rId7"/>
    <p:sldId id="5362" r:id="rId8"/>
    <p:sldId id="2134805551" r:id="rId9"/>
    <p:sldId id="2134805553" r:id="rId10"/>
    <p:sldId id="2128752216" r:id="rId11"/>
    <p:sldId id="2128752212" r:id="rId12"/>
    <p:sldId id="263" r:id="rId13"/>
    <p:sldId id="260" r:id="rId14"/>
  </p:sldIdLst>
  <p:sldSz cx="9144000" cy="5143500" type="screen16x9"/>
  <p:notesSz cx="7099300" cy="10234613"/>
  <p:defaultTex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31">
          <p15:clr>
            <a:srgbClr val="A4A3A4"/>
          </p15:clr>
        </p15:guide>
        <p15:guide id="2" orient="horz" pos="2762">
          <p15:clr>
            <a:srgbClr val="A4A3A4"/>
          </p15:clr>
        </p15:guide>
        <p15:guide id="3" orient="horz" pos="990">
          <p15:clr>
            <a:srgbClr val="A4A3A4"/>
          </p15:clr>
        </p15:guide>
        <p15:guide id="4" orient="horz" pos="3104">
          <p15:clr>
            <a:srgbClr val="A4A3A4"/>
          </p15:clr>
        </p15:guide>
        <p15:guide id="5" orient="horz" pos="566">
          <p15:clr>
            <a:srgbClr val="A4A3A4"/>
          </p15:clr>
        </p15:guide>
        <p15:guide id="6" orient="horz" pos="2639">
          <p15:clr>
            <a:srgbClr val="A4A3A4"/>
          </p15:clr>
        </p15:guide>
        <p15:guide id="7" orient="horz" pos="758">
          <p15:clr>
            <a:srgbClr val="A4A3A4"/>
          </p15:clr>
        </p15:guide>
        <p15:guide id="8" orient="horz" pos="145">
          <p15:clr>
            <a:srgbClr val="A4A3A4"/>
          </p15:clr>
        </p15:guide>
        <p15:guide id="9" orient="horz" pos="1688">
          <p15:clr>
            <a:srgbClr val="A4A3A4"/>
          </p15:clr>
        </p15:guide>
        <p15:guide id="10" orient="horz" pos="2828">
          <p15:clr>
            <a:srgbClr val="A4A3A4"/>
          </p15:clr>
        </p15:guide>
        <p15:guide id="11" pos="5630">
          <p15:clr>
            <a:srgbClr val="A4A3A4"/>
          </p15:clr>
        </p15:guide>
        <p15:guide id="12" pos="3788">
          <p15:clr>
            <a:srgbClr val="A4A3A4"/>
          </p15:clr>
        </p15:guide>
        <p15:guide id="13" pos="2906">
          <p15:clr>
            <a:srgbClr val="A4A3A4"/>
          </p15:clr>
        </p15:guide>
        <p15:guide id="14" pos="3674">
          <p15:clr>
            <a:srgbClr val="A4A3A4"/>
          </p15:clr>
        </p15:guide>
        <p15:guide id="15" pos="3901">
          <p15:clr>
            <a:srgbClr val="A4A3A4"/>
          </p15:clr>
        </p15:guide>
        <p15:guide id="16" pos="3018">
          <p15:clr>
            <a:srgbClr val="A4A3A4"/>
          </p15:clr>
        </p15:guide>
        <p15:guide id="17" pos="2791">
          <p15:clr>
            <a:srgbClr val="A4A3A4"/>
          </p15:clr>
        </p15:guide>
        <p15:guide id="18" pos="159">
          <p15:clr>
            <a:srgbClr val="A4A3A4"/>
          </p15:clr>
        </p15:guide>
        <p15:guide id="19" pos="1847">
          <p15:clr>
            <a:srgbClr val="A4A3A4"/>
          </p15:clr>
        </p15:guide>
        <p15:guide id="20" orient="horz" pos="2759">
          <p15:clr>
            <a:srgbClr val="A4A3A4"/>
          </p15:clr>
        </p15:guide>
        <p15:guide id="21" orient="horz" pos="1628">
          <p15:clr>
            <a:srgbClr val="A4A3A4"/>
          </p15:clr>
        </p15:guide>
        <p15:guide id="22" pos="2876">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ie Barlow"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DCD58"/>
    <a:srgbClr val="36C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137F4A-4023-4A59-B764-36CFBDB1A101}" v="8" dt="2023-03-14T11:01:47.196"/>
    <p1510:client id="{EF7A50A4-B4A4-4C3F-BA9E-E261919E7934}" v="1" dt="2023-03-20T15:05:32.4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8315" autoAdjust="0"/>
  </p:normalViewPr>
  <p:slideViewPr>
    <p:cSldViewPr snapToGrid="0">
      <p:cViewPr varScale="1">
        <p:scale>
          <a:sx n="113" d="100"/>
          <a:sy n="113" d="100"/>
        </p:scale>
        <p:origin x="614" y="91"/>
      </p:cViewPr>
      <p:guideLst>
        <p:guide orient="horz" pos="1831"/>
        <p:guide orient="horz" pos="2762"/>
        <p:guide orient="horz" pos="990"/>
        <p:guide orient="horz" pos="3104"/>
        <p:guide orient="horz" pos="566"/>
        <p:guide orient="horz" pos="2639"/>
        <p:guide orient="horz" pos="758"/>
        <p:guide orient="horz" pos="145"/>
        <p:guide orient="horz" pos="1688"/>
        <p:guide orient="horz" pos="2828"/>
        <p:guide pos="5630"/>
        <p:guide pos="3788"/>
        <p:guide pos="2906"/>
        <p:guide pos="3674"/>
        <p:guide pos="3901"/>
        <p:guide pos="3018"/>
        <p:guide pos="2791"/>
        <p:guide pos="159"/>
        <p:guide pos="1847"/>
        <p:guide orient="horz" pos="2759"/>
        <p:guide orient="horz" pos="1628"/>
        <p:guide pos="28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47" d="100"/>
          <a:sy n="47" d="100"/>
        </p:scale>
        <p:origin x="-2370" y="-96"/>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3122E3A8-67DD-A54D-9ACE-7F6180D1A288}" type="datetimeFigureOut">
              <a:rPr lang="en-US" smtClean="0"/>
              <a:pPr/>
              <a:t>3/30/2023</a:t>
            </a:fld>
            <a:endParaRPr lang="en-US" dirty="0"/>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B5D751CF-426F-9546-9000-18E529FDEBDA}" type="slidenum">
              <a:rPr lang="en-US" smtClean="0"/>
              <a:pPr/>
              <a:t>‹#›</a:t>
            </a:fld>
            <a:endParaRPr lang="en-US" dirty="0"/>
          </a:p>
        </p:txBody>
      </p:sp>
    </p:spTree>
    <p:extLst>
      <p:ext uri="{BB962C8B-B14F-4D97-AF65-F5344CB8AC3E}">
        <p14:creationId xmlns:p14="http://schemas.microsoft.com/office/powerpoint/2010/main" val="3999892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5BCB8AE-B9B2-1648-AE7C-D9F4FF496627}" type="datetimeFigureOut">
              <a:rPr lang="en-US" smtClean="0"/>
              <a:pPr/>
              <a:t>3/30/2023</a:t>
            </a:fld>
            <a:endParaRPr lang="en-US"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7F34D1A-B7E5-DE48-8EA9-859D9DE63652}" type="slidenum">
              <a:rPr lang="en-US" smtClean="0"/>
              <a:pPr/>
              <a:t>‹#›</a:t>
            </a:fld>
            <a:endParaRPr lang="en-US" dirty="0"/>
          </a:p>
        </p:txBody>
      </p:sp>
    </p:spTree>
    <p:extLst>
      <p:ext uri="{BB962C8B-B14F-4D97-AF65-F5344CB8AC3E}">
        <p14:creationId xmlns:p14="http://schemas.microsoft.com/office/powerpoint/2010/main" val="725433361"/>
      </p:ext>
    </p:extLst>
  </p:cSld>
  <p:clrMap bg1="lt1" tx1="dk1" bg2="lt2" tx2="dk2" accent1="accent1" accent2="accent2" accent3="accent3" accent4="accent4" accent5="accent5" accent6="accent6" hlink="hlink" folHlink="folHlink"/>
  <p:hf hdr="0" ftr="0" dt="0"/>
  <p:notesStyle>
    <a:lvl1pPr marL="0" algn="l" defTabSz="457184" rtl="0" eaLnBrk="1" latinLnBrk="0" hangingPunct="1">
      <a:defRPr sz="1200" kern="1200">
        <a:solidFill>
          <a:schemeClr val="tx1"/>
        </a:solidFill>
        <a:latin typeface="+mn-lt"/>
        <a:ea typeface="+mn-ea"/>
        <a:cs typeface="+mn-cs"/>
      </a:defRPr>
    </a:lvl1pPr>
    <a:lvl2pPr marL="457184" algn="l" defTabSz="457184" rtl="0" eaLnBrk="1" latinLnBrk="0" hangingPunct="1">
      <a:defRPr sz="1200" kern="1200">
        <a:solidFill>
          <a:schemeClr val="tx1"/>
        </a:solidFill>
        <a:latin typeface="+mn-lt"/>
        <a:ea typeface="+mn-ea"/>
        <a:cs typeface="+mn-cs"/>
      </a:defRPr>
    </a:lvl2pPr>
    <a:lvl3pPr marL="914367" algn="l" defTabSz="457184" rtl="0" eaLnBrk="1" latinLnBrk="0" hangingPunct="1">
      <a:defRPr sz="1200" kern="1200">
        <a:solidFill>
          <a:schemeClr val="tx1"/>
        </a:solidFill>
        <a:latin typeface="+mn-lt"/>
        <a:ea typeface="+mn-ea"/>
        <a:cs typeface="+mn-cs"/>
      </a:defRPr>
    </a:lvl3pPr>
    <a:lvl4pPr marL="1371552" algn="l" defTabSz="457184" rtl="0" eaLnBrk="1" latinLnBrk="0" hangingPunct="1">
      <a:defRPr sz="1200" kern="1200">
        <a:solidFill>
          <a:schemeClr val="tx1"/>
        </a:solidFill>
        <a:latin typeface="+mn-lt"/>
        <a:ea typeface="+mn-ea"/>
        <a:cs typeface="+mn-cs"/>
      </a:defRPr>
    </a:lvl4pPr>
    <a:lvl5pPr marL="1828736" algn="l" defTabSz="457184" rtl="0" eaLnBrk="1" latinLnBrk="0" hangingPunct="1">
      <a:defRPr sz="1200" kern="1200">
        <a:solidFill>
          <a:schemeClr val="tx1"/>
        </a:solidFill>
        <a:latin typeface="+mn-lt"/>
        <a:ea typeface="+mn-ea"/>
        <a:cs typeface="+mn-cs"/>
      </a:defRPr>
    </a:lvl5pPr>
    <a:lvl6pPr marL="2285919" algn="l" defTabSz="457184" rtl="0" eaLnBrk="1" latinLnBrk="0" hangingPunct="1">
      <a:defRPr sz="1200" kern="1200">
        <a:solidFill>
          <a:schemeClr val="tx1"/>
        </a:solidFill>
        <a:latin typeface="+mn-lt"/>
        <a:ea typeface="+mn-ea"/>
        <a:cs typeface="+mn-cs"/>
      </a:defRPr>
    </a:lvl6pPr>
    <a:lvl7pPr marL="2743103" algn="l" defTabSz="457184" rtl="0" eaLnBrk="1" latinLnBrk="0" hangingPunct="1">
      <a:defRPr sz="1200" kern="1200">
        <a:solidFill>
          <a:schemeClr val="tx1"/>
        </a:solidFill>
        <a:latin typeface="+mn-lt"/>
        <a:ea typeface="+mn-ea"/>
        <a:cs typeface="+mn-cs"/>
      </a:defRPr>
    </a:lvl7pPr>
    <a:lvl8pPr marL="3200287" algn="l" defTabSz="457184" rtl="0" eaLnBrk="1" latinLnBrk="0" hangingPunct="1">
      <a:defRPr sz="1200" kern="1200">
        <a:solidFill>
          <a:schemeClr val="tx1"/>
        </a:solidFill>
        <a:latin typeface="+mn-lt"/>
        <a:ea typeface="+mn-ea"/>
        <a:cs typeface="+mn-cs"/>
      </a:defRPr>
    </a:lvl8pPr>
    <a:lvl9pPr marL="3657471" algn="l" defTabSz="457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held our first competition in 2011 because we wanted to provide an opportunity for university students all over the world to demonstrate their vision of the future. Students create teams of two, with at least one female, and work together to develop a business case for their idea. This competition is open to all business and engineering students and we have had submission from nearly every country and thousands of universities; which reaffirms what we already knew, everyone wants to work towards a more sustainable future. </a:t>
            </a:r>
          </a:p>
          <a:p>
            <a:r>
              <a:rPr lang="en-US" sz="1100" dirty="0"/>
              <a:t> </a:t>
            </a:r>
          </a:p>
          <a:p>
            <a:pPr defTabSz="430073">
              <a:defRPr/>
            </a:pPr>
            <a:r>
              <a:rPr lang="en-US" sz="1100" dirty="0"/>
              <a:t>In 2020 we had over 24k participants globally in different 172 countries sharing their bold ideas!</a:t>
            </a:r>
          </a:p>
          <a:p>
            <a:endParaRPr lang="en-US" sz="1100" dirty="0"/>
          </a:p>
          <a:p>
            <a:r>
              <a:rPr lang="en-US" sz="1100" dirty="0"/>
              <a:t>After submitting the projects, semi-Finalists are selected in each country/region and then have the opportunity to travel to a Schneider Electric facility where they will present to a panel of employee judges. The judges make a decision for the winners to represent their region at the global Final event. </a:t>
            </a:r>
          </a:p>
          <a:p>
            <a:r>
              <a:rPr lang="en-US" sz="1100" dirty="0"/>
              <a:t> </a:t>
            </a:r>
          </a:p>
          <a:p>
            <a:r>
              <a:rPr lang="en-US" sz="1100" dirty="0"/>
              <a:t>. </a:t>
            </a:r>
          </a:p>
          <a:p>
            <a:endParaRPr lang="fr-FR" dirty="0"/>
          </a:p>
        </p:txBody>
      </p:sp>
      <p:sp>
        <p:nvSpPr>
          <p:cNvPr id="4" name="Slide Number Placeholder 3"/>
          <p:cNvSpPr>
            <a:spLocks noGrp="1"/>
          </p:cNvSpPr>
          <p:nvPr>
            <p:ph type="sldNum" sz="quarter" idx="10"/>
          </p:nvPr>
        </p:nvSpPr>
        <p:spPr/>
        <p:txBody>
          <a:bodyPr/>
          <a:lstStyle/>
          <a:p>
            <a:fld id="{E7F34D1A-B7E5-DE48-8EA9-859D9DE63652}" type="slidenum">
              <a:rPr lang="en-US" smtClean="0"/>
              <a:pPr/>
              <a:t>2</a:t>
            </a:fld>
            <a:endParaRPr lang="en-US" dirty="0"/>
          </a:p>
        </p:txBody>
      </p:sp>
    </p:spTree>
    <p:extLst>
      <p:ext uri="{BB962C8B-B14F-4D97-AF65-F5344CB8AC3E}">
        <p14:creationId xmlns:p14="http://schemas.microsoft.com/office/powerpoint/2010/main" val="4285100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Closing</a:t>
            </a:r>
            <a:r>
              <a:rPr lang="en-US" baseline="0" dirty="0">
                <a:latin typeface="Arial" pitchFamily="34" charset="0"/>
                <a:cs typeface="Arial" pitchFamily="34" charset="0"/>
              </a:rPr>
              <a:t> slide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14" name="Footer Placeholder 4"/>
          <p:cNvSpPr>
            <a:spLocks noGrp="1"/>
          </p:cNvSpPr>
          <p:nvPr>
            <p:ph type="ftr" sz="quarter" idx="3"/>
          </p:nvPr>
        </p:nvSpPr>
        <p:spPr>
          <a:xfrm>
            <a:off x="252415" y="4857155"/>
            <a:ext cx="1505531" cy="92333"/>
          </a:xfrm>
          <a:prstGeom prst="rect">
            <a:avLst/>
          </a:prstGeom>
        </p:spPr>
        <p:txBody>
          <a:bodyPr vert="horz" wrap="square" lIns="0" tIns="0" rIns="0" bIns="0" rtlCol="0" anchor="ctr">
            <a:spAutoFit/>
          </a:bodyPr>
          <a:lstStyle>
            <a:lvl1pPr algn="l">
              <a:defRPr sz="60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Tree>
    <p:extLst>
      <p:ext uri="{BB962C8B-B14F-4D97-AF65-F5344CB8AC3E}">
        <p14:creationId xmlns:p14="http://schemas.microsoft.com/office/powerpoint/2010/main" val="340194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94746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wrap="square"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wrap="square"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199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11" name="Picture 10"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24510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747891" y="4857156"/>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52414" y="4857155"/>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7" name="Picture 6" descr="schneider_LIO_White_RGB.png"/>
          <p:cNvPicPr>
            <a:picLocks noChangeAspect="1"/>
          </p:cNvPicPr>
          <p:nvPr userDrawn="1"/>
        </p:nvPicPr>
        <p:blipFill>
          <a:blip r:embed="rId2" cstate="print"/>
          <a:stretch>
            <a:fillRect/>
          </a:stretch>
        </p:blipFill>
        <p:spPr>
          <a:xfrm>
            <a:off x="7105948" y="4510059"/>
            <a:ext cx="1907005" cy="525789"/>
          </a:xfrm>
          <a:prstGeom prst="rect">
            <a:avLst/>
          </a:prstGeom>
        </p:spPr>
      </p:pic>
      <p:sp>
        <p:nvSpPr>
          <p:cNvPr id="12"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1966" tIns="0" rIns="0" bIns="0" anchor="ctr" anchorCtr="0"/>
          <a:lstStyle>
            <a:lvl1pPr algn="l">
              <a:defRPr sz="24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1966"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528318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3037047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043237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586074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0493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749794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4067016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215067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755880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48010" y="1213547"/>
            <a:ext cx="5574419" cy="1370903"/>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4"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277520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47547" y="1209296"/>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592286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4155325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46633" y="1198258"/>
            <a:ext cx="8644953" cy="138619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0" y="2907433"/>
            <a:ext cx="4094871"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105443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3411250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1250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3" y="2872039"/>
            <a:ext cx="2683481"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1" name="Text Placeholder 11"/>
          <p:cNvSpPr>
            <a:spLocks noGrp="1"/>
          </p:cNvSpPr>
          <p:nvPr>
            <p:ph type="body" sz="quarter" idx="36"/>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690617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5" name="Content Placeholder 4"/>
          <p:cNvSpPr>
            <a:spLocks noGrp="1"/>
          </p:cNvSpPr>
          <p:nvPr>
            <p:ph sz="quarter" idx="32"/>
          </p:nvPr>
        </p:nvSpPr>
        <p:spPr>
          <a:xfrm>
            <a:off x="252413" y="1735871"/>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15" name="Text Placeholder 11"/>
          <p:cNvSpPr>
            <a:spLocks noGrp="1"/>
          </p:cNvSpPr>
          <p:nvPr>
            <p:ph type="body" sz="quarter" idx="33"/>
          </p:nvPr>
        </p:nvSpPr>
        <p:spPr>
          <a:xfrm>
            <a:off x="252413" y="230187"/>
            <a:ext cx="8647112" cy="369332"/>
          </a:xfrm>
        </p:spPr>
        <p:txBody>
          <a:bodyPr>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6"/>
            <a:ext cx="8647112" cy="253916"/>
          </a:xfrm>
        </p:spPr>
        <p:txBody>
          <a:bodyPr>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690617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69061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695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Tree>
    <p:extLst>
      <p:ext uri="{BB962C8B-B14F-4D97-AF65-F5344CB8AC3E}">
        <p14:creationId xmlns:p14="http://schemas.microsoft.com/office/powerpoint/2010/main" val="2945837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0" y="-2"/>
            <a:ext cx="4578351"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198943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dirty="0">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0" y="382137"/>
            <a:ext cx="509596" cy="210641"/>
          </a:xfrm>
          <a:prstGeom prst="rect">
            <a:avLst/>
          </a:prstGeom>
        </p:spPr>
        <p:txBody>
          <a:bodyPr anchor="ctr"/>
          <a:lstStyle>
            <a:lvl1pPr algn="ctr">
              <a:buNone/>
              <a:defRPr sz="1300"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5006372" y="875737"/>
            <a:ext cx="509596" cy="210641"/>
          </a:xfrm>
          <a:prstGeom prst="rect">
            <a:avLst/>
          </a:prstGeom>
        </p:spPr>
        <p:txBody>
          <a:bodyPr anchor="ctr"/>
          <a:lstStyle>
            <a:lvl1pPr algn="ctr">
              <a:buNone/>
              <a:defRPr sz="1300"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4994996" y="1410281"/>
            <a:ext cx="509596" cy="210641"/>
          </a:xfrm>
          <a:prstGeom prst="rect">
            <a:avLst/>
          </a:prstGeom>
        </p:spPr>
        <p:txBody>
          <a:bodyPr anchor="ctr"/>
          <a:lstStyle>
            <a:lvl1pPr algn="ctr">
              <a:buNone/>
              <a:defRPr sz="1300"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5620528" y="1423929"/>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4992724" y="1926633"/>
            <a:ext cx="509596" cy="210641"/>
          </a:xfrm>
          <a:prstGeom prst="rect">
            <a:avLst/>
          </a:prstGeom>
        </p:spPr>
        <p:txBody>
          <a:bodyPr anchor="ctr"/>
          <a:lstStyle>
            <a:lvl1pPr algn="ctr">
              <a:buNone/>
              <a:defRPr sz="1300"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5618256" y="19402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4994996" y="2420233"/>
            <a:ext cx="509596" cy="210641"/>
          </a:xfrm>
          <a:prstGeom prst="rect">
            <a:avLst/>
          </a:prstGeom>
        </p:spPr>
        <p:txBody>
          <a:bodyPr anchor="ctr"/>
          <a:lstStyle>
            <a:lvl1pPr algn="ctr">
              <a:buNone/>
              <a:defRPr sz="1300"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4997268" y="2954777"/>
            <a:ext cx="509596" cy="210641"/>
          </a:xfrm>
          <a:prstGeom prst="rect">
            <a:avLst/>
          </a:prstGeom>
        </p:spPr>
        <p:txBody>
          <a:bodyPr anchor="ctr"/>
          <a:lstStyle>
            <a:lvl1pPr algn="ctr">
              <a:buNone/>
              <a:defRPr sz="1300"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5609152" y="296842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4983620" y="3487049"/>
            <a:ext cx="509596" cy="210641"/>
          </a:xfrm>
          <a:prstGeom prst="rect">
            <a:avLst/>
          </a:prstGeom>
        </p:spPr>
        <p:txBody>
          <a:bodyPr anchor="ctr"/>
          <a:lstStyle>
            <a:lvl1pPr algn="ctr">
              <a:buNone/>
              <a:defRPr sz="1300"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5622800" y="3500697"/>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4985892" y="4021593"/>
            <a:ext cx="509596" cy="210641"/>
          </a:xfrm>
          <a:prstGeom prst="rect">
            <a:avLst/>
          </a:prstGeom>
        </p:spPr>
        <p:txBody>
          <a:bodyPr anchor="ctr"/>
          <a:lstStyle>
            <a:lvl1pPr algn="ctr">
              <a:buNone/>
              <a:defRPr sz="1300"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5611424" y="4035241"/>
            <a:ext cx="3145878" cy="208365"/>
          </a:xfrm>
          <a:prstGeom prst="rect">
            <a:avLst/>
          </a:prstGeom>
        </p:spPr>
        <p:txBody>
          <a:bodyPr anchor="ctr"/>
          <a:lstStyle>
            <a:lvl1pPr>
              <a:buNone/>
              <a:defRPr sz="1300" b="1">
                <a:solidFill>
                  <a:schemeClr val="accent1"/>
                </a:solidFill>
              </a:defRPr>
            </a:lvl1pPr>
          </a:lstStyle>
          <a:p>
            <a:r>
              <a:rPr lang="en-US" dirty="0"/>
              <a:t>Edit text</a:t>
            </a:r>
          </a:p>
        </p:txBody>
      </p:sp>
    </p:spTree>
    <p:extLst>
      <p:ext uri="{BB962C8B-B14F-4D97-AF65-F5344CB8AC3E}">
        <p14:creationId xmlns:p14="http://schemas.microsoft.com/office/powerpoint/2010/main" val="198943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52413" y="982952"/>
            <a:ext cx="3749962" cy="3418927"/>
          </a:xfrm>
          <a:prstGeom prst="rect">
            <a:avLst/>
          </a:prstGeom>
          <a:noFill/>
        </p:spPr>
        <p:txBody>
          <a:bodyPr vert="horz" wrap="square" lIns="0" tIns="0" rIns="0" bIns="0">
            <a:noAutofit/>
          </a:bodyPr>
          <a:lstStyle>
            <a:lvl1pPr marL="236538" indent="-236538">
              <a:buClr>
                <a:schemeClr val="tx2"/>
              </a:buClr>
              <a:buFont typeface="Arial" panose="020B0604020202020204" pitchFamily="34" charset="0"/>
              <a:buNone/>
              <a:defRPr sz="1800">
                <a:solidFill>
                  <a:schemeClr val="accent1"/>
                </a:solidFill>
              </a:defRPr>
            </a:lvl1pPr>
            <a:lvl2pPr marL="457200" indent="-220663">
              <a:buClr>
                <a:schemeClr val="tx2"/>
              </a:buClr>
              <a:buFont typeface="Arial" panose="020B0604020202020204" pitchFamily="34" charset="0"/>
              <a:buChar char="•"/>
              <a:defRPr sz="1600">
                <a:solidFill>
                  <a:schemeClr val="accent1"/>
                </a:solidFill>
              </a:defRPr>
            </a:lvl2pPr>
            <a:lvl3pPr marL="630238" indent="-173038">
              <a:buClr>
                <a:schemeClr val="tx2"/>
              </a:buClr>
              <a:buFont typeface="Arial" panose="020B0604020202020204" pitchFamily="34" charset="0"/>
              <a:buChar char="•"/>
              <a:defRPr sz="1400">
                <a:solidFill>
                  <a:schemeClr val="accent1"/>
                </a:solidFill>
              </a:defRPr>
            </a:lvl3pPr>
            <a:lvl4pPr marL="803275" indent="-173038">
              <a:buClr>
                <a:schemeClr val="tx2"/>
              </a:buClr>
              <a:buFont typeface="Arial" panose="020B0604020202020204" pitchFamily="34" charset="0"/>
              <a:buChar char="•"/>
              <a:defRPr sz="1400">
                <a:solidFill>
                  <a:schemeClr val="accent1"/>
                </a:solidFill>
              </a:defRPr>
            </a:lvl4pPr>
            <a:lvl5pPr marL="977900" indent="-174625" defTabSz="314325">
              <a:buClr>
                <a:schemeClr val="tx2"/>
              </a:buClr>
              <a:buFont typeface="Arial" panose="020B0604020202020204" pitchFamily="34" charset="0"/>
              <a:buChar cha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252413" y="348333"/>
            <a:ext cx="3749962" cy="369332"/>
          </a:xfrm>
          <a:prstGeom prst="rect">
            <a:avLst/>
          </a:prstGeom>
        </p:spPr>
        <p:txBody>
          <a:bodyPr wrap="square" lIns="0" tIns="0" rIns="0" bIns="0" anchor="ctr" anchorCtr="0">
            <a:spAutoFit/>
          </a:bodyPr>
          <a:lstStyle>
            <a:lvl1pPr algn="l">
              <a:defRPr sz="2400" baseline="0">
                <a:solidFill>
                  <a:schemeClr val="tx2"/>
                </a:solidFill>
              </a:defRPr>
            </a:lvl1pPr>
          </a:lstStyle>
          <a:p>
            <a:r>
              <a:rPr lang="en-US" dirty="0"/>
              <a:t>Click To Edit Section Title</a:t>
            </a:r>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518578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3554839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Tree>
    <p:extLst>
      <p:ext uri="{BB962C8B-B14F-4D97-AF65-F5344CB8AC3E}">
        <p14:creationId xmlns:p14="http://schemas.microsoft.com/office/powerpoint/2010/main" val="2521642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B5D24CC6-884B-4E00-A85F-068F41B2713E}"/>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154865921"/>
      </p:ext>
    </p:extLst>
  </p:cSld>
  <p:clrMap bg1="lt1" tx1="dk1" bg2="lt2" tx2="dk2" accent1="accent1" accent2="accent2" accent3="accent3" accent4="accent4" accent5="accent5" accent6="accent6" hlink="hlink" folHlink="folHlink"/>
  <p:sldLayoutIdLst>
    <p:sldLayoutId id="2147483667" r:id="rId1"/>
    <p:sldLayoutId id="2147483714" r:id="rId2"/>
    <p:sldLayoutId id="2147483715" r:id="rId3"/>
    <p:sldLayoutId id="2147483716" r:id="rId4"/>
    <p:sldLayoutId id="2147483717" r:id="rId5"/>
    <p:sldLayoutId id="2147483726"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8" r:id="rId15"/>
    <p:sldLayoutId id="2147483729" r:id="rId16"/>
    <p:sldLayoutId id="2147483730" r:id="rId17"/>
  </p:sldLayoutIdLst>
  <p:hf hdr="0" dt="0"/>
  <p:txStyles>
    <p:titleStyle>
      <a:lvl1pPr algn="ctr" defTabSz="457184" rtl="0" eaLnBrk="1" latinLnBrk="0" hangingPunct="1">
        <a:spcBef>
          <a:spcPct val="0"/>
        </a:spcBef>
        <a:buNone/>
        <a:defRPr sz="4400" kern="1200">
          <a:solidFill>
            <a:schemeClr val="tx1"/>
          </a:solidFill>
          <a:latin typeface="+mj-lt"/>
          <a:ea typeface="+mj-ea"/>
          <a:cs typeface="+mj-cs"/>
        </a:defRPr>
      </a:lvl1pPr>
    </p:titleStyle>
    <p:bodyStyle>
      <a:lvl1pPr marL="342888" indent="-342888" algn="l" defTabSz="457184" rtl="0" eaLnBrk="1" latinLnBrk="0" hangingPunct="1">
        <a:spcBef>
          <a:spcPct val="20000"/>
        </a:spcBef>
        <a:buFont typeface="Arial"/>
        <a:buChar char="•"/>
        <a:defRPr sz="3200" kern="1200">
          <a:solidFill>
            <a:schemeClr val="tx1"/>
          </a:solidFill>
          <a:latin typeface="+mn-lt"/>
          <a:ea typeface="+mn-ea"/>
          <a:cs typeface="+mn-cs"/>
        </a:defRPr>
      </a:lvl1pPr>
      <a:lvl2pPr marL="742924" indent="-285740" algn="l" defTabSz="457184" rtl="0" eaLnBrk="1" latinLnBrk="0" hangingPunct="1">
        <a:spcBef>
          <a:spcPct val="20000"/>
        </a:spcBef>
        <a:buFont typeface="Arial"/>
        <a:buChar char="–"/>
        <a:defRPr sz="2800" kern="1200">
          <a:solidFill>
            <a:schemeClr val="tx1"/>
          </a:solidFill>
          <a:latin typeface="+mn-lt"/>
          <a:ea typeface="+mn-ea"/>
          <a:cs typeface="+mn-cs"/>
        </a:defRPr>
      </a:lvl2pPr>
      <a:lvl3pPr marL="1142960" indent="-228592" algn="l" defTabSz="457184" rtl="0" eaLnBrk="1" latinLnBrk="0" hangingPunct="1">
        <a:spcBef>
          <a:spcPct val="20000"/>
        </a:spcBef>
        <a:buFont typeface="Arial"/>
        <a:buChar char="•"/>
        <a:defRPr sz="2400" kern="1200">
          <a:solidFill>
            <a:schemeClr val="tx1"/>
          </a:solidFill>
          <a:latin typeface="+mn-lt"/>
          <a:ea typeface="+mn-ea"/>
          <a:cs typeface="+mn-cs"/>
        </a:defRPr>
      </a:lvl3pPr>
      <a:lvl4pPr marL="1600144" indent="-228592" algn="l" defTabSz="457184" rtl="0" eaLnBrk="1" latinLnBrk="0" hangingPunct="1">
        <a:spcBef>
          <a:spcPct val="20000"/>
        </a:spcBef>
        <a:buFont typeface="Arial"/>
        <a:buChar char="–"/>
        <a:defRPr sz="2000" kern="1200">
          <a:solidFill>
            <a:schemeClr val="tx1"/>
          </a:solidFill>
          <a:latin typeface="+mn-lt"/>
          <a:ea typeface="+mn-ea"/>
          <a:cs typeface="+mn-cs"/>
        </a:defRPr>
      </a:lvl4pPr>
      <a:lvl5pPr marL="2057328" indent="-228592" algn="l" defTabSz="457184" rtl="0" eaLnBrk="1" latinLnBrk="0" hangingPunct="1">
        <a:spcBef>
          <a:spcPct val="20000"/>
        </a:spcBef>
        <a:buFont typeface="Arial"/>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p:nvPicPr>
        <p:blipFill>
          <a:blip r:embed="rId14" cstate="print"/>
          <a:stretch>
            <a:fillRect/>
          </a:stretch>
        </p:blipFill>
        <p:spPr>
          <a:xfrm>
            <a:off x="7067034" y="4494997"/>
            <a:ext cx="2041798" cy="562953"/>
          </a:xfrm>
          <a:prstGeom prst="rect">
            <a:avLst/>
          </a:prstGeom>
        </p:spPr>
      </p:pic>
      <p:sp>
        <p:nvSpPr>
          <p:cNvPr id="3"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9B127441-4929-449E-8EB9-E66D216645DD}"/>
              </a:ext>
            </a:extLst>
          </p:cNvPr>
          <p:cNvSpPr txBox="1"/>
          <p:nvPr userDrawn="1"/>
        </p:nvSpPr>
        <p:spPr>
          <a:xfrm>
            <a:off x="4344604" y="4957405"/>
            <a:ext cx="454791" cy="186095"/>
          </a:xfrm>
          <a:prstGeom prst="rect">
            <a:avLst/>
          </a:prstGeom>
          <a:noFill/>
        </p:spPr>
        <p:txBody>
          <a:bodyPr vert="horz" wrap="square" lIns="0" tIns="0" rIns="0" bIns="0" rtlCol="0" anchor="ctr" anchorCtr="1">
            <a:spAutoFit/>
          </a:bodyPr>
          <a:lstStyle/>
          <a:p>
            <a:pPr algn="ctr">
              <a:spcBef>
                <a:spcPts val="0"/>
              </a:spcBef>
              <a:spcAft>
                <a:spcPts val="0"/>
              </a:spcAft>
            </a:pPr>
            <a:r>
              <a:rPr lang="en-US" sz="6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699579025"/>
      </p:ext>
    </p:extLst>
  </p:cSld>
  <p:clrMap bg1="lt1" tx1="dk1" bg2="lt2" tx2="dk2" accent1="accent1" accent2="accent2" accent3="accent3" accent4="accent4" accent5="accent5" accent6="accent6" hlink="hlink" folHlink="folHlink"/>
  <p:sldLayoutIdLst>
    <p:sldLayoutId id="2147483650" r:id="rId1"/>
    <p:sldLayoutId id="2147483658" r:id="rId2"/>
    <p:sldLayoutId id="2147483651" r:id="rId3"/>
    <p:sldLayoutId id="2147483676" r:id="rId4"/>
    <p:sldLayoutId id="2147483653" r:id="rId5"/>
    <p:sldLayoutId id="2147483661" r:id="rId6"/>
    <p:sldLayoutId id="2147483677" r:id="rId7"/>
    <p:sldLayoutId id="2147483660" r:id="rId8"/>
    <p:sldLayoutId id="2147483713" r:id="rId9"/>
    <p:sldLayoutId id="2147483678" r:id="rId10"/>
    <p:sldLayoutId id="2147483709" r:id="rId11"/>
    <p:sldLayoutId id="2147483710" r:id="rId12"/>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s://gogreen.se.com/en/challenges/2021-europe"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6.xml"/><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hyperlink" Target="https://gogreen.se.com/en"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Kleidung, Person enthält.&#10;&#10;Automatisch generierte Beschreibung">
            <a:extLst>
              <a:ext uri="{FF2B5EF4-FFF2-40B4-BE49-F238E27FC236}">
                <a16:creationId xmlns:a16="http://schemas.microsoft.com/office/drawing/2014/main" id="{5F4206E0-78D6-49E6-AFE6-360264434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5143499"/>
          </a:xfrm>
          <a:prstGeom prst="rect">
            <a:avLst/>
          </a:prstGeom>
        </p:spPr>
      </p:pic>
    </p:spTree>
    <p:extLst>
      <p:ext uri="{BB962C8B-B14F-4D97-AF65-F5344CB8AC3E}">
        <p14:creationId xmlns:p14="http://schemas.microsoft.com/office/powerpoint/2010/main" val="213033572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DD13172-5211-4F3E-9D8E-2A9B60386520}"/>
              </a:ext>
            </a:extLst>
          </p:cNvPr>
          <p:cNvSpPr txBox="1"/>
          <p:nvPr/>
        </p:nvSpPr>
        <p:spPr>
          <a:xfrm>
            <a:off x="668422" y="2691416"/>
            <a:ext cx="5004791" cy="2308324"/>
          </a:xfrm>
          <a:prstGeom prst="rect">
            <a:avLst/>
          </a:prstGeom>
          <a:noFill/>
        </p:spPr>
        <p:txBody>
          <a:bodyPr wrap="square" rtlCol="0">
            <a:spAutoFit/>
          </a:bodyPr>
          <a:lstStyle/>
          <a:p>
            <a:pPr marL="301624" indent="-285750">
              <a:buFont typeface="Arial" panose="020B0604020202020204" pitchFamily="34" charset="0"/>
              <a:buChar char="•"/>
            </a:pPr>
            <a:r>
              <a:rPr lang="bg-BG" sz="1600" dirty="0">
                <a:solidFill>
                  <a:schemeClr val="bg2"/>
                </a:solidFill>
              </a:rPr>
              <a:t>Глобално състезание за</a:t>
            </a:r>
            <a:r>
              <a:rPr lang="en-US" sz="1600" dirty="0">
                <a:solidFill>
                  <a:schemeClr val="bg2"/>
                </a:solidFill>
              </a:rPr>
              <a:t> </a:t>
            </a:r>
            <a:r>
              <a:rPr lang="bg-BG" sz="1600" dirty="0">
                <a:solidFill>
                  <a:schemeClr val="bg2"/>
                </a:solidFill>
              </a:rPr>
              <a:t>студенти, с образователна насоченост и мрежа от експерти</a:t>
            </a:r>
            <a:r>
              <a:rPr lang="en-US" sz="1600" dirty="0">
                <a:solidFill>
                  <a:schemeClr val="bg2"/>
                </a:solidFill>
              </a:rPr>
              <a:t>.</a:t>
            </a:r>
          </a:p>
          <a:p>
            <a:pPr marL="301624" indent="-285750">
              <a:spcBef>
                <a:spcPts val="0"/>
              </a:spcBef>
              <a:spcAft>
                <a:spcPts val="0"/>
              </a:spcAft>
              <a:buFont typeface="Arial" panose="020B0604020202020204" pitchFamily="34" charset="0"/>
              <a:buChar char="•"/>
            </a:pPr>
            <a:r>
              <a:rPr lang="bg-BG" sz="1600" dirty="0">
                <a:solidFill>
                  <a:schemeClr val="tx1">
                    <a:lumMod val="50000"/>
                    <a:lumOff val="50000"/>
                  </a:schemeClr>
                </a:solidFill>
              </a:rPr>
              <a:t>Състезанието има за цел да открие смели</a:t>
            </a:r>
            <a:r>
              <a:rPr lang="en-US" sz="1600" dirty="0">
                <a:solidFill>
                  <a:schemeClr val="tx1">
                    <a:lumMod val="50000"/>
                    <a:lumOff val="50000"/>
                  </a:schemeClr>
                </a:solidFill>
              </a:rPr>
              <a:t>,</a:t>
            </a:r>
            <a:r>
              <a:rPr lang="bg-BG" sz="1600" dirty="0">
                <a:solidFill>
                  <a:schemeClr val="tx1">
                    <a:lumMod val="50000"/>
                    <a:lumOff val="50000"/>
                  </a:schemeClr>
                </a:solidFill>
              </a:rPr>
              <a:t> умни и устойчиви идеи за бъдещето</a:t>
            </a:r>
            <a:r>
              <a:rPr lang="en-US" sz="1600" dirty="0">
                <a:solidFill>
                  <a:schemeClr val="tx1">
                    <a:lumMod val="50000"/>
                    <a:lumOff val="50000"/>
                  </a:schemeClr>
                </a:solidFill>
              </a:rPr>
              <a:t>.</a:t>
            </a:r>
          </a:p>
          <a:p>
            <a:pPr marL="301624" indent="-285750">
              <a:spcBef>
                <a:spcPts val="0"/>
              </a:spcBef>
              <a:spcAft>
                <a:spcPts val="0"/>
              </a:spcAft>
              <a:buFont typeface="Arial" panose="020B0604020202020204" pitchFamily="34" charset="0"/>
              <a:buChar char="•"/>
            </a:pPr>
            <a:r>
              <a:rPr lang="bg-BG" sz="1600" dirty="0">
                <a:solidFill>
                  <a:schemeClr val="tx1">
                    <a:lumMod val="50000"/>
                    <a:lumOff val="50000"/>
                  </a:schemeClr>
                </a:solidFill>
              </a:rPr>
              <a:t>Възможност да развиеш себе си</a:t>
            </a:r>
            <a:r>
              <a:rPr lang="en-US" sz="1600" dirty="0">
                <a:solidFill>
                  <a:schemeClr val="tx1">
                    <a:lumMod val="50000"/>
                    <a:lumOff val="50000"/>
                  </a:schemeClr>
                </a:solidFill>
              </a:rPr>
              <a:t> </a:t>
            </a:r>
            <a:r>
              <a:rPr lang="bg-BG" sz="1600" dirty="0">
                <a:solidFill>
                  <a:schemeClr val="tx1">
                    <a:lumMod val="50000"/>
                    <a:lumOff val="50000"/>
                  </a:schemeClr>
                </a:solidFill>
              </a:rPr>
              <a:t>и шанс да спечелиш </a:t>
            </a:r>
            <a:r>
              <a:rPr lang="bg-BG" sz="1600" b="1" dirty="0">
                <a:solidFill>
                  <a:srgbClr val="36C746"/>
                </a:solidFill>
              </a:rPr>
              <a:t>платен стаж</a:t>
            </a:r>
            <a:r>
              <a:rPr lang="en-US" sz="1600" b="1" dirty="0">
                <a:solidFill>
                  <a:srgbClr val="36C746"/>
                </a:solidFill>
              </a:rPr>
              <a:t>, </a:t>
            </a:r>
            <a:r>
              <a:rPr lang="bg-BG" sz="1600" b="1" dirty="0">
                <a:solidFill>
                  <a:srgbClr val="36C746"/>
                </a:solidFill>
              </a:rPr>
              <a:t>международно пътуване и парична награда от </a:t>
            </a:r>
            <a:r>
              <a:rPr lang="en-US" sz="1600" b="1" dirty="0">
                <a:solidFill>
                  <a:srgbClr val="36C746"/>
                </a:solidFill>
              </a:rPr>
              <a:t>5.000 </a:t>
            </a:r>
            <a:r>
              <a:rPr lang="bg-BG" sz="1600" b="1" dirty="0">
                <a:solidFill>
                  <a:srgbClr val="36C746"/>
                </a:solidFill>
              </a:rPr>
              <a:t>евро</a:t>
            </a:r>
            <a:r>
              <a:rPr lang="en-US" sz="1600" b="1" dirty="0">
                <a:solidFill>
                  <a:srgbClr val="36C746"/>
                </a:solidFill>
              </a:rPr>
              <a:t>. </a:t>
            </a:r>
          </a:p>
          <a:p>
            <a:pPr marL="15874">
              <a:spcBef>
                <a:spcPts val="0"/>
              </a:spcBef>
              <a:spcAft>
                <a:spcPts val="0"/>
              </a:spcAft>
            </a:pPr>
            <a:endParaRPr lang="en-US" sz="1600" dirty="0">
              <a:solidFill>
                <a:schemeClr val="accent1"/>
              </a:solidFill>
            </a:endParaRPr>
          </a:p>
        </p:txBody>
      </p:sp>
      <p:sp>
        <p:nvSpPr>
          <p:cNvPr id="16" name="Rectangle 15">
            <a:extLst>
              <a:ext uri="{FF2B5EF4-FFF2-40B4-BE49-F238E27FC236}">
                <a16:creationId xmlns:a16="http://schemas.microsoft.com/office/drawing/2014/main" id="{82D6824F-5FA4-4942-A783-1CA4FD05D581}"/>
              </a:ext>
            </a:extLst>
          </p:cNvPr>
          <p:cNvSpPr/>
          <p:nvPr/>
        </p:nvSpPr>
        <p:spPr>
          <a:xfrm>
            <a:off x="3987206" y="-1"/>
            <a:ext cx="1567462" cy="158252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b"/>
          <a:lstStyle/>
          <a:p>
            <a:r>
              <a:rPr lang="bg-BG" sz="1400" dirty="0">
                <a:latin typeface="Arial Rounded MT Std Light" panose="020F0302020102020204" pitchFamily="34" charset="0"/>
              </a:rPr>
              <a:t>Представени страни</a:t>
            </a:r>
            <a:endParaRPr lang="en-US" sz="1400" dirty="0">
              <a:latin typeface="Arial Rounded MT Std Light" panose="020F0302020102020204" pitchFamily="34" charset="0"/>
            </a:endParaRPr>
          </a:p>
        </p:txBody>
      </p:sp>
      <p:sp>
        <p:nvSpPr>
          <p:cNvPr id="17" name="Rectangle 16">
            <a:extLst>
              <a:ext uri="{FF2B5EF4-FFF2-40B4-BE49-F238E27FC236}">
                <a16:creationId xmlns:a16="http://schemas.microsoft.com/office/drawing/2014/main" id="{403F6F14-6F0D-4165-B6FA-76CE6D23882A}"/>
              </a:ext>
            </a:extLst>
          </p:cNvPr>
          <p:cNvSpPr/>
          <p:nvPr/>
        </p:nvSpPr>
        <p:spPr>
          <a:xfrm>
            <a:off x="2328961" y="0"/>
            <a:ext cx="1567462" cy="159399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b"/>
          <a:lstStyle/>
          <a:p>
            <a:br>
              <a:rPr lang="en-US" sz="3200" b="1" dirty="0"/>
            </a:br>
            <a:endParaRPr lang="en-US" sz="3200" b="1" dirty="0"/>
          </a:p>
          <a:p>
            <a:endParaRPr lang="en-US" sz="3200" b="1" dirty="0">
              <a:latin typeface="Arial Rounded MT Std Light" panose="020F0302020102020204" pitchFamily="34" charset="0"/>
            </a:endParaRPr>
          </a:p>
          <a:p>
            <a:endParaRPr lang="en-US" sz="3200" b="1" dirty="0">
              <a:latin typeface="Arial Rounded MT Std Light" panose="020F0302020102020204" pitchFamily="34" charset="0"/>
            </a:endParaRPr>
          </a:p>
          <a:p>
            <a:endParaRPr lang="en-US" sz="3200" b="1" dirty="0">
              <a:latin typeface="Arial Rounded MT Std Light" panose="020F0302020102020204" pitchFamily="34" charset="0"/>
            </a:endParaRPr>
          </a:p>
          <a:p>
            <a:endParaRPr lang="en-US" sz="3200" b="1" dirty="0">
              <a:latin typeface="Arial Rounded MT Std Light" panose="020F0302020102020204" pitchFamily="34" charset="0"/>
            </a:endParaRPr>
          </a:p>
        </p:txBody>
      </p:sp>
      <p:sp>
        <p:nvSpPr>
          <p:cNvPr id="26" name="Rectangle 25">
            <a:extLst>
              <a:ext uri="{FF2B5EF4-FFF2-40B4-BE49-F238E27FC236}">
                <a16:creationId xmlns:a16="http://schemas.microsoft.com/office/drawing/2014/main" id="{BEADFB47-9208-4A2A-9DEA-B40B37B90AC1}"/>
              </a:ext>
            </a:extLst>
          </p:cNvPr>
          <p:cNvSpPr/>
          <p:nvPr/>
        </p:nvSpPr>
        <p:spPr>
          <a:xfrm>
            <a:off x="668421" y="-1"/>
            <a:ext cx="1567462" cy="158252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45720" rIns="45720" rtlCol="0" anchor="b"/>
          <a:lstStyle/>
          <a:p>
            <a:r>
              <a:rPr lang="bg-BG" sz="1400" dirty="0">
                <a:latin typeface="Arial Rounded MT Std Light" panose="020F0302020102020204" pitchFamily="34" charset="0"/>
              </a:rPr>
              <a:t>Участници по цял свят</a:t>
            </a:r>
            <a:endParaRPr lang="en-US" sz="1400" dirty="0">
              <a:latin typeface="Arial Rounded MT Std Light" panose="020F0302020102020204" pitchFamily="34" charset="0"/>
            </a:endParaRPr>
          </a:p>
        </p:txBody>
      </p:sp>
      <p:pic>
        <p:nvPicPr>
          <p:cNvPr id="14" name="Picture 13" descr="schneider_LIO_Life-Green_RGB.png">
            <a:extLst>
              <a:ext uri="{FF2B5EF4-FFF2-40B4-BE49-F238E27FC236}">
                <a16:creationId xmlns:a16="http://schemas.microsoft.com/office/drawing/2014/main" id="{C36AFDA6-2D6D-453C-98C0-56598A09AA6B}"/>
              </a:ext>
            </a:extLst>
          </p:cNvPr>
          <p:cNvPicPr>
            <a:picLocks noChangeAspect="1"/>
          </p:cNvPicPr>
          <p:nvPr/>
        </p:nvPicPr>
        <p:blipFill>
          <a:blip r:embed="rId3" cstate="print"/>
          <a:stretch>
            <a:fillRect/>
          </a:stretch>
        </p:blipFill>
        <p:spPr>
          <a:xfrm>
            <a:off x="7067034" y="4494997"/>
            <a:ext cx="2041798" cy="562953"/>
          </a:xfrm>
          <a:prstGeom prst="rect">
            <a:avLst/>
          </a:prstGeom>
        </p:spPr>
      </p:pic>
      <p:sp>
        <p:nvSpPr>
          <p:cNvPr id="5" name="Rectangle 4">
            <a:extLst>
              <a:ext uri="{FF2B5EF4-FFF2-40B4-BE49-F238E27FC236}">
                <a16:creationId xmlns:a16="http://schemas.microsoft.com/office/drawing/2014/main" id="{52A99AEE-FD10-4BB2-B244-09F484DD6F3F}"/>
              </a:ext>
            </a:extLst>
          </p:cNvPr>
          <p:cNvSpPr/>
          <p:nvPr/>
        </p:nvSpPr>
        <p:spPr>
          <a:xfrm>
            <a:off x="6320118" y="4343400"/>
            <a:ext cx="2740236" cy="71455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FCBF9A0D-B730-40DE-B24C-773623A366D7}"/>
              </a:ext>
            </a:extLst>
          </p:cNvPr>
          <p:cNvSpPr/>
          <p:nvPr/>
        </p:nvSpPr>
        <p:spPr>
          <a:xfrm>
            <a:off x="2306860" y="846641"/>
            <a:ext cx="1567462" cy="738664"/>
          </a:xfrm>
          <a:prstGeom prst="rect">
            <a:avLst/>
          </a:prstGeom>
        </p:spPr>
        <p:txBody>
          <a:bodyPr wrap="square">
            <a:spAutoFit/>
          </a:bodyPr>
          <a:lstStyle/>
          <a:p>
            <a:r>
              <a:rPr lang="bg-BG" sz="1400" dirty="0">
                <a:solidFill>
                  <a:schemeClr val="bg1"/>
                </a:solidFill>
                <a:latin typeface="Arial Rounded MT Std Light" panose="020F0302020102020204" pitchFamily="34" charset="0"/>
              </a:rPr>
              <a:t>Студенти подали смели идеи</a:t>
            </a:r>
            <a:endParaRPr lang="en-US" sz="1600" dirty="0">
              <a:solidFill>
                <a:schemeClr val="bg1"/>
              </a:solidFill>
            </a:endParaRPr>
          </a:p>
        </p:txBody>
      </p:sp>
      <p:pic>
        <p:nvPicPr>
          <p:cNvPr id="22" name="Graphic 21">
            <a:extLst>
              <a:ext uri="{FF2B5EF4-FFF2-40B4-BE49-F238E27FC236}">
                <a16:creationId xmlns:a16="http://schemas.microsoft.com/office/drawing/2014/main" id="{AA572C98-247A-4728-A928-DCCC6118FC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1573" y="833211"/>
            <a:ext cx="2155756" cy="3850455"/>
          </a:xfrm>
          <a:prstGeom prst="rect">
            <a:avLst/>
          </a:prstGeom>
        </p:spPr>
      </p:pic>
      <p:sp>
        <p:nvSpPr>
          <p:cNvPr id="3" name="Textfeld 2">
            <a:extLst>
              <a:ext uri="{FF2B5EF4-FFF2-40B4-BE49-F238E27FC236}">
                <a16:creationId xmlns:a16="http://schemas.microsoft.com/office/drawing/2014/main" id="{7D2E84C0-CD16-474B-8E58-B5D0680BFB50}"/>
              </a:ext>
            </a:extLst>
          </p:cNvPr>
          <p:cNvSpPr txBox="1"/>
          <p:nvPr/>
        </p:nvSpPr>
        <p:spPr>
          <a:xfrm rot="16200000">
            <a:off x="-314256" y="667046"/>
            <a:ext cx="1397631" cy="646331"/>
          </a:xfrm>
          <a:prstGeom prst="rect">
            <a:avLst/>
          </a:prstGeom>
          <a:noFill/>
        </p:spPr>
        <p:txBody>
          <a:bodyPr wrap="square" rtlCol="0">
            <a:spAutoFit/>
          </a:bodyPr>
          <a:lstStyle/>
          <a:p>
            <a:pPr algn="ctr"/>
            <a:r>
              <a:rPr lang="en-GB" sz="3600" dirty="0">
                <a:solidFill>
                  <a:srgbClr val="36C746"/>
                </a:solidFill>
                <a:latin typeface="Nunito" panose="00000500000000000000" pitchFamily="2" charset="0"/>
              </a:rPr>
              <a:t>2022</a:t>
            </a:r>
          </a:p>
        </p:txBody>
      </p:sp>
      <p:sp>
        <p:nvSpPr>
          <p:cNvPr id="18" name="Textfeld 17">
            <a:extLst>
              <a:ext uri="{FF2B5EF4-FFF2-40B4-BE49-F238E27FC236}">
                <a16:creationId xmlns:a16="http://schemas.microsoft.com/office/drawing/2014/main" id="{B2C265D9-8605-4F38-A061-C48C051A79AE}"/>
              </a:ext>
            </a:extLst>
          </p:cNvPr>
          <p:cNvSpPr txBox="1"/>
          <p:nvPr/>
        </p:nvSpPr>
        <p:spPr>
          <a:xfrm>
            <a:off x="526274" y="431139"/>
            <a:ext cx="1656714" cy="584775"/>
          </a:xfrm>
          <a:prstGeom prst="rect">
            <a:avLst/>
          </a:prstGeom>
          <a:noFill/>
        </p:spPr>
        <p:txBody>
          <a:bodyPr wrap="square" rtlCol="0">
            <a:spAutoFit/>
          </a:bodyPr>
          <a:lstStyle/>
          <a:p>
            <a:pPr algn="ctr"/>
            <a:r>
              <a:rPr lang="en-GB" sz="3200" dirty="0">
                <a:solidFill>
                  <a:schemeClr val="bg1"/>
                </a:solidFill>
                <a:latin typeface="Nunito" panose="00000500000000000000" pitchFamily="2" charset="0"/>
              </a:rPr>
              <a:t>22,243</a:t>
            </a:r>
          </a:p>
        </p:txBody>
      </p:sp>
      <p:sp>
        <p:nvSpPr>
          <p:cNvPr id="21" name="Textfeld 20">
            <a:extLst>
              <a:ext uri="{FF2B5EF4-FFF2-40B4-BE49-F238E27FC236}">
                <a16:creationId xmlns:a16="http://schemas.microsoft.com/office/drawing/2014/main" id="{47B2EEBB-663B-4858-9B80-3CD0B5E914DC}"/>
              </a:ext>
            </a:extLst>
          </p:cNvPr>
          <p:cNvSpPr txBox="1"/>
          <p:nvPr/>
        </p:nvSpPr>
        <p:spPr>
          <a:xfrm>
            <a:off x="2066312" y="457813"/>
            <a:ext cx="1656714" cy="584775"/>
          </a:xfrm>
          <a:prstGeom prst="rect">
            <a:avLst/>
          </a:prstGeom>
          <a:noFill/>
        </p:spPr>
        <p:txBody>
          <a:bodyPr wrap="square" rtlCol="0">
            <a:spAutoFit/>
          </a:bodyPr>
          <a:lstStyle/>
          <a:p>
            <a:pPr algn="ctr"/>
            <a:r>
              <a:rPr lang="en-GB" sz="3200" dirty="0">
                <a:solidFill>
                  <a:schemeClr val="bg1"/>
                </a:solidFill>
                <a:latin typeface="Nunito" panose="00000500000000000000" pitchFamily="2" charset="0"/>
              </a:rPr>
              <a:t>3,708</a:t>
            </a:r>
          </a:p>
        </p:txBody>
      </p:sp>
      <p:sp>
        <p:nvSpPr>
          <p:cNvPr id="23" name="Textfeld 22">
            <a:extLst>
              <a:ext uri="{FF2B5EF4-FFF2-40B4-BE49-F238E27FC236}">
                <a16:creationId xmlns:a16="http://schemas.microsoft.com/office/drawing/2014/main" id="{BD24319A-BF6E-4212-9EA3-C6677D2AFF0E}"/>
              </a:ext>
            </a:extLst>
          </p:cNvPr>
          <p:cNvSpPr txBox="1"/>
          <p:nvPr/>
        </p:nvSpPr>
        <p:spPr>
          <a:xfrm>
            <a:off x="3918524" y="428785"/>
            <a:ext cx="1656714" cy="584775"/>
          </a:xfrm>
          <a:prstGeom prst="rect">
            <a:avLst/>
          </a:prstGeom>
          <a:noFill/>
        </p:spPr>
        <p:txBody>
          <a:bodyPr wrap="square" rtlCol="0">
            <a:spAutoFit/>
          </a:bodyPr>
          <a:lstStyle/>
          <a:p>
            <a:r>
              <a:rPr lang="en-GB" sz="3200" dirty="0">
                <a:solidFill>
                  <a:schemeClr val="bg1"/>
                </a:solidFill>
                <a:latin typeface="Nunito" panose="00000500000000000000" pitchFamily="2" charset="0"/>
              </a:rPr>
              <a:t>200</a:t>
            </a:r>
          </a:p>
        </p:txBody>
      </p:sp>
      <p:pic>
        <p:nvPicPr>
          <p:cNvPr id="4" name="Graphic 3">
            <a:hlinkClick r:id="rId6"/>
            <a:extLst>
              <a:ext uri="{FF2B5EF4-FFF2-40B4-BE49-F238E27FC236}">
                <a16:creationId xmlns:a16="http://schemas.microsoft.com/office/drawing/2014/main" id="{8D364F85-2BA8-18ED-28A3-4CC768593B2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7146"/>
          <a:stretch/>
        </p:blipFill>
        <p:spPr>
          <a:xfrm>
            <a:off x="2027008" y="2020762"/>
            <a:ext cx="3646205" cy="273699"/>
          </a:xfrm>
          <a:prstGeom prst="rect">
            <a:avLst/>
          </a:prstGeom>
        </p:spPr>
      </p:pic>
      <p:sp>
        <p:nvSpPr>
          <p:cNvPr id="7" name="TextBox 6">
            <a:extLst>
              <a:ext uri="{FF2B5EF4-FFF2-40B4-BE49-F238E27FC236}">
                <a16:creationId xmlns:a16="http://schemas.microsoft.com/office/drawing/2014/main" id="{933CA6FA-994A-B1FF-810D-89D0539CF863}"/>
              </a:ext>
            </a:extLst>
          </p:cNvPr>
          <p:cNvSpPr txBox="1"/>
          <p:nvPr/>
        </p:nvSpPr>
        <p:spPr>
          <a:xfrm>
            <a:off x="285297" y="1885230"/>
            <a:ext cx="1781015" cy="523220"/>
          </a:xfrm>
          <a:prstGeom prst="rect">
            <a:avLst/>
          </a:prstGeom>
          <a:noFill/>
        </p:spPr>
        <p:txBody>
          <a:bodyPr wrap="square">
            <a:spAutoFit/>
          </a:bodyPr>
          <a:lstStyle/>
          <a:p>
            <a:r>
              <a:rPr lang="bg-BG" sz="2800" b="1" dirty="0">
                <a:solidFill>
                  <a:schemeClr val="bg2"/>
                </a:solidFill>
              </a:rPr>
              <a:t>КАКВО Е </a:t>
            </a:r>
            <a:endParaRPr lang="bg-BG" sz="2800" b="1" dirty="0"/>
          </a:p>
        </p:txBody>
      </p:sp>
    </p:spTree>
    <p:extLst>
      <p:ext uri="{BB962C8B-B14F-4D97-AF65-F5344CB8AC3E}">
        <p14:creationId xmlns:p14="http://schemas.microsoft.com/office/powerpoint/2010/main" val="119486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472C6F4-6E67-404C-9053-B20072B049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2823" y="2690527"/>
            <a:ext cx="4329520" cy="435675"/>
          </a:xfrm>
          <a:prstGeom prst="rect">
            <a:avLst/>
          </a:prstGeom>
        </p:spPr>
      </p:pic>
      <p:sp>
        <p:nvSpPr>
          <p:cNvPr id="4" name="TextBox 3">
            <a:extLst>
              <a:ext uri="{FF2B5EF4-FFF2-40B4-BE49-F238E27FC236}">
                <a16:creationId xmlns:a16="http://schemas.microsoft.com/office/drawing/2014/main" id="{A21A0044-5D26-4DBB-AF32-75819A4632F1}"/>
              </a:ext>
            </a:extLst>
          </p:cNvPr>
          <p:cNvSpPr txBox="1"/>
          <p:nvPr/>
        </p:nvSpPr>
        <p:spPr>
          <a:xfrm>
            <a:off x="3991223" y="2302817"/>
            <a:ext cx="2879477" cy="492443"/>
          </a:xfrm>
          <a:prstGeom prst="rect">
            <a:avLst/>
          </a:prstGeom>
          <a:noFill/>
        </p:spPr>
        <p:txBody>
          <a:bodyPr wrap="square" rtlCol="0">
            <a:spAutoFit/>
          </a:bodyPr>
          <a:lstStyle/>
          <a:p>
            <a:r>
              <a:rPr lang="en-US" sz="2600" dirty="0">
                <a:solidFill>
                  <a:schemeClr val="bg1"/>
                </a:solidFill>
                <a:latin typeface="Nunito" panose="00000500000000000000" pitchFamily="2" charset="0"/>
              </a:rPr>
              <a:t>CHOOSE FROM </a:t>
            </a:r>
          </a:p>
        </p:txBody>
      </p:sp>
      <p:pic>
        <p:nvPicPr>
          <p:cNvPr id="9" name="Grafik 8" descr="Ein Bild, das Text, Person, Visitenkarte enthält.&#10;&#10;Automatisch generierte Beschreibung">
            <a:extLst>
              <a:ext uri="{FF2B5EF4-FFF2-40B4-BE49-F238E27FC236}">
                <a16:creationId xmlns:a16="http://schemas.microsoft.com/office/drawing/2014/main" id="{356E9325-603E-445F-ADB5-26333551FA46}"/>
              </a:ext>
            </a:extLst>
          </p:cNvPr>
          <p:cNvPicPr>
            <a:picLocks noChangeAspect="1"/>
          </p:cNvPicPr>
          <p:nvPr/>
        </p:nvPicPr>
        <p:blipFill>
          <a:blip r:embed="rId4"/>
          <a:stretch>
            <a:fillRect/>
          </a:stretch>
        </p:blipFill>
        <p:spPr>
          <a:xfrm>
            <a:off x="4000500" y="-9166"/>
            <a:ext cx="5143500" cy="5143500"/>
          </a:xfrm>
          <a:prstGeom prst="rect">
            <a:avLst/>
          </a:prstGeom>
        </p:spPr>
      </p:pic>
      <p:sp>
        <p:nvSpPr>
          <p:cNvPr id="10" name="Textfeld 9">
            <a:extLst>
              <a:ext uri="{FF2B5EF4-FFF2-40B4-BE49-F238E27FC236}">
                <a16:creationId xmlns:a16="http://schemas.microsoft.com/office/drawing/2014/main" id="{372974D4-1B38-43D7-9E1C-11DCB5D2B472}"/>
              </a:ext>
            </a:extLst>
          </p:cNvPr>
          <p:cNvSpPr txBox="1"/>
          <p:nvPr/>
        </p:nvSpPr>
        <p:spPr>
          <a:xfrm>
            <a:off x="150266" y="171802"/>
            <a:ext cx="3771494" cy="1446550"/>
          </a:xfrm>
          <a:prstGeom prst="rect">
            <a:avLst/>
          </a:prstGeom>
          <a:noFill/>
        </p:spPr>
        <p:txBody>
          <a:bodyPr wrap="square" rtlCol="0">
            <a:spAutoFit/>
          </a:bodyPr>
          <a:lstStyle/>
          <a:p>
            <a:endParaRPr lang="en-GB" sz="1200" dirty="0">
              <a:solidFill>
                <a:schemeClr val="tx1">
                  <a:lumMod val="50000"/>
                  <a:lumOff val="50000"/>
                </a:schemeClr>
              </a:solidFill>
            </a:endParaRPr>
          </a:p>
          <a:p>
            <a:r>
              <a:rPr lang="bg-BG" sz="1600" dirty="0">
                <a:solidFill>
                  <a:schemeClr val="tx1">
                    <a:lumMod val="50000"/>
                    <a:lumOff val="50000"/>
                  </a:schemeClr>
                </a:solidFill>
                <a:latin typeface="Nunito" panose="00000500000000000000" pitchFamily="2" charset="0"/>
              </a:rPr>
              <a:t>Който и да си</a:t>
            </a:r>
            <a:r>
              <a:rPr lang="en-US" sz="1600" dirty="0">
                <a:solidFill>
                  <a:schemeClr val="tx1">
                    <a:lumMod val="50000"/>
                    <a:lumOff val="50000"/>
                  </a:schemeClr>
                </a:solidFill>
                <a:latin typeface="Nunito" panose="00000500000000000000" pitchFamily="2" charset="0"/>
              </a:rPr>
              <a:t>, </a:t>
            </a:r>
            <a:r>
              <a:rPr lang="bg-BG" sz="1600" dirty="0">
                <a:solidFill>
                  <a:schemeClr val="tx1">
                    <a:lumMod val="50000"/>
                    <a:lumOff val="50000"/>
                  </a:schemeClr>
                </a:solidFill>
                <a:latin typeface="Nunito" panose="00000500000000000000" pitchFamily="2" charset="0"/>
              </a:rPr>
              <a:t>каквито и знания да имаш и сфера на обучение</a:t>
            </a:r>
            <a:r>
              <a:rPr lang="en-US" sz="1600" dirty="0">
                <a:solidFill>
                  <a:schemeClr val="tx1">
                    <a:lumMod val="50000"/>
                    <a:lumOff val="50000"/>
                  </a:schemeClr>
                </a:solidFill>
                <a:latin typeface="Nunito" panose="00000500000000000000" pitchFamily="2" charset="0"/>
              </a:rPr>
              <a:t>… </a:t>
            </a:r>
          </a:p>
          <a:p>
            <a:r>
              <a:rPr lang="bg-BG" sz="1600" b="1" dirty="0">
                <a:solidFill>
                  <a:srgbClr val="36C746"/>
                </a:solidFill>
                <a:latin typeface="Nunito" panose="00000500000000000000" pitchFamily="2" charset="0"/>
              </a:rPr>
              <a:t>Сега е моментът да действаш,</a:t>
            </a:r>
            <a:r>
              <a:rPr lang="en-US" sz="1600" dirty="0">
                <a:solidFill>
                  <a:schemeClr val="tx1">
                    <a:lumMod val="50000"/>
                    <a:lumOff val="50000"/>
                  </a:schemeClr>
                </a:solidFill>
                <a:latin typeface="Nunito" panose="00000500000000000000" pitchFamily="2" charset="0"/>
              </a:rPr>
              <a:t> </a:t>
            </a:r>
            <a:r>
              <a:rPr lang="bg-BG" sz="1600" dirty="0">
                <a:solidFill>
                  <a:schemeClr val="tx1">
                    <a:lumMod val="50000"/>
                    <a:lumOff val="50000"/>
                  </a:schemeClr>
                </a:solidFill>
                <a:latin typeface="Nunito" panose="00000500000000000000" pitchFamily="2" charset="0"/>
              </a:rPr>
              <a:t>за да направиш света „по-зелено“ място</a:t>
            </a:r>
            <a:r>
              <a:rPr lang="en-US" sz="1600" dirty="0">
                <a:solidFill>
                  <a:schemeClr val="tx1">
                    <a:lumMod val="50000"/>
                    <a:lumOff val="50000"/>
                  </a:schemeClr>
                </a:solidFill>
                <a:latin typeface="Nunito" panose="00000500000000000000" pitchFamily="2" charset="0"/>
              </a:rPr>
              <a:t>!</a:t>
            </a:r>
            <a:endParaRPr lang="en-US" sz="1200" dirty="0">
              <a:solidFill>
                <a:schemeClr val="tx1">
                  <a:lumMod val="50000"/>
                  <a:lumOff val="50000"/>
                </a:schemeClr>
              </a:solidFill>
            </a:endParaRPr>
          </a:p>
          <a:p>
            <a:endParaRPr lang="en-GB" sz="1200" dirty="0"/>
          </a:p>
        </p:txBody>
      </p:sp>
      <p:sp>
        <p:nvSpPr>
          <p:cNvPr id="11" name="Textfeld 10">
            <a:extLst>
              <a:ext uri="{FF2B5EF4-FFF2-40B4-BE49-F238E27FC236}">
                <a16:creationId xmlns:a16="http://schemas.microsoft.com/office/drawing/2014/main" id="{EE70D71A-AF09-4B58-A631-DE09D65DF4B0}"/>
              </a:ext>
            </a:extLst>
          </p:cNvPr>
          <p:cNvSpPr txBox="1"/>
          <p:nvPr/>
        </p:nvSpPr>
        <p:spPr>
          <a:xfrm>
            <a:off x="150266" y="3392151"/>
            <a:ext cx="3771494" cy="1446550"/>
          </a:xfrm>
          <a:prstGeom prst="rect">
            <a:avLst/>
          </a:prstGeom>
          <a:noFill/>
        </p:spPr>
        <p:txBody>
          <a:bodyPr wrap="square" rtlCol="0">
            <a:spAutoFit/>
          </a:bodyPr>
          <a:lstStyle/>
          <a:p>
            <a:endParaRPr lang="en-GB" sz="1200" dirty="0">
              <a:solidFill>
                <a:schemeClr val="tx1">
                  <a:lumMod val="50000"/>
                  <a:lumOff val="50000"/>
                </a:schemeClr>
              </a:solidFill>
            </a:endParaRPr>
          </a:p>
          <a:p>
            <a:r>
              <a:rPr lang="bg-BG" sz="1600" dirty="0">
                <a:solidFill>
                  <a:schemeClr val="tx1">
                    <a:lumMod val="50000"/>
                    <a:lumOff val="50000"/>
                  </a:schemeClr>
                </a:solidFill>
                <a:latin typeface="Nunito" panose="00000500000000000000" pitchFamily="2" charset="0"/>
              </a:rPr>
              <a:t>Ти си </a:t>
            </a:r>
            <a:r>
              <a:rPr lang="bg-BG" sz="1600" b="1" dirty="0">
                <a:solidFill>
                  <a:srgbClr val="36C746"/>
                </a:solidFill>
                <a:latin typeface="Nunito" panose="00000500000000000000" pitchFamily="2" charset="0"/>
              </a:rPr>
              <a:t>поколението, ко</a:t>
            </a:r>
            <a:r>
              <a:rPr lang="en-US" sz="1600" b="1" dirty="0">
                <a:solidFill>
                  <a:srgbClr val="36C746"/>
                </a:solidFill>
                <a:latin typeface="Nunito" panose="00000500000000000000" pitchFamily="2" charset="0"/>
              </a:rPr>
              <a:t>e</a:t>
            </a:r>
            <a:r>
              <a:rPr lang="bg-BG" sz="1600" b="1" dirty="0">
                <a:solidFill>
                  <a:srgbClr val="36C746"/>
                </a:solidFill>
                <a:latin typeface="Nunito" panose="00000500000000000000" pitchFamily="2" charset="0"/>
              </a:rPr>
              <a:t>то създава бъдещето</a:t>
            </a:r>
            <a:r>
              <a:rPr lang="en-US" sz="1600" dirty="0">
                <a:solidFill>
                  <a:schemeClr val="tx1">
                    <a:lumMod val="50000"/>
                    <a:lumOff val="50000"/>
                  </a:schemeClr>
                </a:solidFill>
                <a:latin typeface="Nunito" panose="00000500000000000000" pitchFamily="2" charset="0"/>
              </a:rPr>
              <a:t>! </a:t>
            </a:r>
            <a:r>
              <a:rPr lang="ru-RU" sz="1600" dirty="0">
                <a:solidFill>
                  <a:schemeClr val="tx1">
                    <a:lumMod val="50000"/>
                    <a:lumOff val="50000"/>
                  </a:schemeClr>
                </a:solidFill>
                <a:latin typeface="Nunito" panose="00000500000000000000" pitchFamily="2" charset="0"/>
              </a:rPr>
              <a:t>Мисли различно и сподели своята смела идея в нашето предизвикателство Go Green 2023.</a:t>
            </a:r>
            <a:endParaRPr lang="en-US" sz="1200" dirty="0">
              <a:solidFill>
                <a:schemeClr val="tx1">
                  <a:lumMod val="50000"/>
                  <a:lumOff val="50000"/>
                </a:schemeClr>
              </a:solidFill>
            </a:endParaRPr>
          </a:p>
          <a:p>
            <a:endParaRPr lang="en-GB" sz="1200" dirty="0"/>
          </a:p>
        </p:txBody>
      </p:sp>
      <p:sp>
        <p:nvSpPr>
          <p:cNvPr id="12" name="Textfeld 11">
            <a:extLst>
              <a:ext uri="{FF2B5EF4-FFF2-40B4-BE49-F238E27FC236}">
                <a16:creationId xmlns:a16="http://schemas.microsoft.com/office/drawing/2014/main" id="{5ACFF6E2-7EC4-4BB5-BB69-5923BB3CFD78}"/>
              </a:ext>
            </a:extLst>
          </p:cNvPr>
          <p:cNvSpPr txBox="1"/>
          <p:nvPr/>
        </p:nvSpPr>
        <p:spPr>
          <a:xfrm>
            <a:off x="150266" y="1351090"/>
            <a:ext cx="3771494" cy="2246769"/>
          </a:xfrm>
          <a:prstGeom prst="rect">
            <a:avLst/>
          </a:prstGeom>
          <a:noFill/>
        </p:spPr>
        <p:txBody>
          <a:bodyPr wrap="square" rtlCol="0">
            <a:spAutoFit/>
          </a:bodyPr>
          <a:lstStyle/>
          <a:p>
            <a:endParaRPr lang="en-GB" sz="1200" dirty="0">
              <a:solidFill>
                <a:schemeClr val="tx1">
                  <a:lumMod val="50000"/>
                  <a:lumOff val="50000"/>
                </a:schemeClr>
              </a:solidFill>
            </a:endParaRPr>
          </a:p>
          <a:p>
            <a:pPr algn="ctr"/>
            <a:r>
              <a:rPr lang="en-US" sz="3200" dirty="0">
                <a:solidFill>
                  <a:srgbClr val="36C746"/>
                </a:solidFill>
                <a:latin typeface="NOVA" pitchFamily="50" charset="0"/>
              </a:rPr>
              <a:t>„</a:t>
            </a:r>
            <a:r>
              <a:rPr lang="bg-BG" sz="2800" dirty="0">
                <a:solidFill>
                  <a:srgbClr val="36C746"/>
                </a:solidFill>
                <a:latin typeface="NOVA" pitchFamily="50" charset="0"/>
              </a:rPr>
              <a:t>Кръгова икономика</a:t>
            </a:r>
            <a:r>
              <a:rPr lang="ru-RU" sz="2400" dirty="0">
                <a:solidFill>
                  <a:srgbClr val="36C746"/>
                </a:solidFill>
                <a:latin typeface="NOVA" pitchFamily="50" charset="0"/>
              </a:rPr>
              <a:t> </a:t>
            </a:r>
            <a:r>
              <a:rPr lang="ru-RU" sz="2800" dirty="0">
                <a:solidFill>
                  <a:srgbClr val="36C746"/>
                </a:solidFill>
                <a:latin typeface="NOVA" pitchFamily="50" charset="0"/>
              </a:rPr>
              <a:t>и енергийна ефективност</a:t>
            </a:r>
          </a:p>
          <a:p>
            <a:pPr algn="ctr"/>
            <a:r>
              <a:rPr lang="ru-RU" sz="2800" dirty="0">
                <a:solidFill>
                  <a:srgbClr val="36C746"/>
                </a:solidFill>
                <a:latin typeface="NOVA" pitchFamily="50" charset="0"/>
              </a:rPr>
              <a:t>за сгради</a:t>
            </a:r>
            <a:r>
              <a:rPr lang="en-US" sz="3200" dirty="0">
                <a:solidFill>
                  <a:srgbClr val="36C746"/>
                </a:solidFill>
                <a:latin typeface="NOVA" pitchFamily="50" charset="0"/>
              </a:rPr>
              <a:t>"</a:t>
            </a:r>
          </a:p>
          <a:p>
            <a:r>
              <a:rPr lang="en-US" sz="1200" dirty="0">
                <a:solidFill>
                  <a:schemeClr val="tx1">
                    <a:lumMod val="50000"/>
                    <a:lumOff val="50000"/>
                  </a:schemeClr>
                </a:solidFill>
              </a:rPr>
              <a:t> </a:t>
            </a:r>
          </a:p>
          <a:p>
            <a:endParaRPr lang="en-US" sz="1200" dirty="0">
              <a:solidFill>
                <a:schemeClr val="tx1">
                  <a:lumMod val="50000"/>
                  <a:lumOff val="50000"/>
                </a:schemeClr>
              </a:solidFill>
            </a:endParaRPr>
          </a:p>
          <a:p>
            <a:endParaRPr lang="en-GB" sz="1200" dirty="0"/>
          </a:p>
        </p:txBody>
      </p:sp>
      <p:cxnSp>
        <p:nvCxnSpPr>
          <p:cNvPr id="14" name="Gerader Verbinder 13">
            <a:extLst>
              <a:ext uri="{FF2B5EF4-FFF2-40B4-BE49-F238E27FC236}">
                <a16:creationId xmlns:a16="http://schemas.microsoft.com/office/drawing/2014/main" id="{0D2FB5BD-33C3-4A58-9E7F-9EDD2194E0DE}"/>
              </a:ext>
            </a:extLst>
          </p:cNvPr>
          <p:cNvCxnSpPr/>
          <p:nvPr/>
        </p:nvCxnSpPr>
        <p:spPr>
          <a:xfrm>
            <a:off x="4000500" y="0"/>
            <a:ext cx="0" cy="51435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679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40403C-156E-4D2B-BE42-4074BA18AD55}"/>
              </a:ext>
            </a:extLst>
          </p:cNvPr>
          <p:cNvSpPr/>
          <p:nvPr/>
        </p:nvSpPr>
        <p:spPr>
          <a:xfrm>
            <a:off x="0" y="1971114"/>
            <a:ext cx="9144000" cy="1559859"/>
          </a:xfrm>
          <a:prstGeom prst="rect">
            <a:avLst/>
          </a:prstGeom>
          <a:solidFill>
            <a:srgbClr val="36C746"/>
          </a:solidFill>
          <a:ln>
            <a:noFill/>
          </a:ln>
        </p:spPr>
        <p:style>
          <a:lnRef idx="2">
            <a:schemeClr val="accent2"/>
          </a:lnRef>
          <a:fillRef idx="1">
            <a:schemeClr val="lt1"/>
          </a:fillRef>
          <a:effectRef idx="0">
            <a:schemeClr val="accent2"/>
          </a:effectRef>
          <a:fontRef idx="minor">
            <a:schemeClr val="dk1"/>
          </a:fontRef>
        </p:style>
        <p:txBody>
          <a:bodyPr rtlCol="0" anchor="ctr"/>
          <a:lstStyle/>
          <a:p>
            <a:r>
              <a:rPr lang="bg-BG" dirty="0">
                <a:solidFill>
                  <a:schemeClr val="bg1"/>
                </a:solidFill>
              </a:rPr>
              <a:t>              </a:t>
            </a:r>
            <a:r>
              <a:rPr lang="bg-BG" sz="2400" dirty="0">
                <a:solidFill>
                  <a:schemeClr val="bg1"/>
                </a:solidFill>
                <a:latin typeface="Nunito" pitchFamily="2" charset="-52"/>
              </a:rPr>
              <a:t>КАКВО Е</a:t>
            </a:r>
          </a:p>
          <a:p>
            <a:r>
              <a:rPr lang="bg-BG" sz="3600" b="1" dirty="0">
                <a:solidFill>
                  <a:schemeClr val="bg1"/>
                </a:solidFill>
                <a:latin typeface="Nunito" pitchFamily="2" charset="-52"/>
              </a:rPr>
              <a:t>      </a:t>
            </a:r>
            <a:r>
              <a:rPr lang="bg-BG" sz="4800" b="1" dirty="0">
                <a:solidFill>
                  <a:schemeClr val="bg1"/>
                </a:solidFill>
                <a:latin typeface="Nunito" pitchFamily="2" charset="-52"/>
              </a:rPr>
              <a:t>СМЕЛА ИДЕЯ</a:t>
            </a:r>
            <a:endParaRPr lang="bg-BG" sz="2000" b="1" dirty="0">
              <a:solidFill>
                <a:schemeClr val="bg1"/>
              </a:solidFill>
              <a:latin typeface="Nunito" pitchFamily="2" charset="-52"/>
            </a:endParaRPr>
          </a:p>
          <a:p>
            <a:r>
              <a:rPr lang="bg-BG" sz="2000" b="1">
                <a:solidFill>
                  <a:schemeClr val="bg1"/>
                </a:solidFill>
                <a:latin typeface="Nunito" pitchFamily="2" charset="-52"/>
              </a:rPr>
              <a:t>             </a:t>
            </a:r>
            <a:r>
              <a:rPr lang="bg-BG" sz="2400">
                <a:solidFill>
                  <a:schemeClr val="bg1"/>
                </a:solidFill>
                <a:latin typeface="Nunito" pitchFamily="2" charset="-52"/>
              </a:rPr>
              <a:t>ЗА</a:t>
            </a:r>
            <a:endParaRPr lang="en-US" dirty="0">
              <a:solidFill>
                <a:schemeClr val="bg1"/>
              </a:solidFill>
              <a:latin typeface="Nunito" pitchFamily="2" charset="-52"/>
            </a:endParaRPr>
          </a:p>
        </p:txBody>
      </p:sp>
      <p:pic>
        <p:nvPicPr>
          <p:cNvPr id="9" name="Graphic 8">
            <a:extLst>
              <a:ext uri="{FF2B5EF4-FFF2-40B4-BE49-F238E27FC236}">
                <a16:creationId xmlns:a16="http://schemas.microsoft.com/office/drawing/2014/main" id="{EA4D2D31-19AB-44A6-85BF-EA4A7716E2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1038" y="340659"/>
            <a:ext cx="2572962" cy="4820770"/>
          </a:xfrm>
          <a:prstGeom prst="rect">
            <a:avLst/>
          </a:prstGeom>
        </p:spPr>
      </p:pic>
      <p:pic>
        <p:nvPicPr>
          <p:cNvPr id="3" name="Graphic 2">
            <a:extLst>
              <a:ext uri="{FF2B5EF4-FFF2-40B4-BE49-F238E27FC236}">
                <a16:creationId xmlns:a16="http://schemas.microsoft.com/office/drawing/2014/main" id="{0F398E64-E35C-40F4-B6F0-287859959D2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6085" t="-24971" b="-1"/>
          <a:stretch/>
        </p:blipFill>
        <p:spPr>
          <a:xfrm>
            <a:off x="1483357" y="3102187"/>
            <a:ext cx="3483961" cy="295222"/>
          </a:xfrm>
          <a:prstGeom prst="rect">
            <a:avLst/>
          </a:prstGeom>
        </p:spPr>
      </p:pic>
    </p:spTree>
    <p:extLst>
      <p:ext uri="{BB962C8B-B14F-4D97-AF65-F5344CB8AC3E}">
        <p14:creationId xmlns:p14="http://schemas.microsoft.com/office/powerpoint/2010/main" val="13255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2AB3F-9916-4EDF-9564-D297CF5CC83F}"/>
              </a:ext>
            </a:extLst>
          </p:cNvPr>
          <p:cNvPicPr>
            <a:picLocks noChangeAspect="1"/>
          </p:cNvPicPr>
          <p:nvPr/>
        </p:nvPicPr>
        <p:blipFill>
          <a:blip r:embed="rId2"/>
          <a:stretch>
            <a:fillRect/>
          </a:stretch>
        </p:blipFill>
        <p:spPr>
          <a:xfrm>
            <a:off x="101313" y="734901"/>
            <a:ext cx="2874347" cy="1618297"/>
          </a:xfrm>
          <a:prstGeom prst="rect">
            <a:avLst/>
          </a:prstGeom>
        </p:spPr>
      </p:pic>
      <p:pic>
        <p:nvPicPr>
          <p:cNvPr id="7" name="Picture 6">
            <a:extLst>
              <a:ext uri="{FF2B5EF4-FFF2-40B4-BE49-F238E27FC236}">
                <a16:creationId xmlns:a16="http://schemas.microsoft.com/office/drawing/2014/main" id="{3BA56565-BDEF-44A8-957F-5BC58C796316}"/>
              </a:ext>
            </a:extLst>
          </p:cNvPr>
          <p:cNvPicPr>
            <a:picLocks noChangeAspect="1"/>
          </p:cNvPicPr>
          <p:nvPr/>
        </p:nvPicPr>
        <p:blipFill>
          <a:blip r:embed="rId3"/>
          <a:stretch>
            <a:fillRect/>
          </a:stretch>
        </p:blipFill>
        <p:spPr>
          <a:xfrm>
            <a:off x="3118535" y="734901"/>
            <a:ext cx="2919360" cy="1618297"/>
          </a:xfrm>
          <a:prstGeom prst="rect">
            <a:avLst/>
          </a:prstGeom>
        </p:spPr>
      </p:pic>
      <p:pic>
        <p:nvPicPr>
          <p:cNvPr id="10" name="Picture 9">
            <a:extLst>
              <a:ext uri="{FF2B5EF4-FFF2-40B4-BE49-F238E27FC236}">
                <a16:creationId xmlns:a16="http://schemas.microsoft.com/office/drawing/2014/main" id="{FE74C50D-F0E9-498E-907F-90DE30E85E1C}"/>
              </a:ext>
            </a:extLst>
          </p:cNvPr>
          <p:cNvPicPr>
            <a:picLocks noChangeAspect="1"/>
          </p:cNvPicPr>
          <p:nvPr/>
        </p:nvPicPr>
        <p:blipFill>
          <a:blip r:embed="rId4"/>
          <a:stretch>
            <a:fillRect/>
          </a:stretch>
        </p:blipFill>
        <p:spPr>
          <a:xfrm>
            <a:off x="6180770" y="741285"/>
            <a:ext cx="2874833" cy="1611913"/>
          </a:xfrm>
          <a:prstGeom prst="rect">
            <a:avLst/>
          </a:prstGeom>
        </p:spPr>
      </p:pic>
      <p:pic>
        <p:nvPicPr>
          <p:cNvPr id="12" name="Picture 11">
            <a:extLst>
              <a:ext uri="{FF2B5EF4-FFF2-40B4-BE49-F238E27FC236}">
                <a16:creationId xmlns:a16="http://schemas.microsoft.com/office/drawing/2014/main" id="{362ADB6B-118B-4D49-8F6B-85BA5BC6BA67}"/>
              </a:ext>
            </a:extLst>
          </p:cNvPr>
          <p:cNvPicPr>
            <a:picLocks noChangeAspect="1"/>
          </p:cNvPicPr>
          <p:nvPr/>
        </p:nvPicPr>
        <p:blipFill>
          <a:blip r:embed="rId5"/>
          <a:stretch>
            <a:fillRect/>
          </a:stretch>
        </p:blipFill>
        <p:spPr>
          <a:xfrm>
            <a:off x="101313" y="2606194"/>
            <a:ext cx="3017222" cy="1688158"/>
          </a:xfrm>
          <a:prstGeom prst="rect">
            <a:avLst/>
          </a:prstGeom>
        </p:spPr>
      </p:pic>
      <p:pic>
        <p:nvPicPr>
          <p:cNvPr id="14" name="Picture 13">
            <a:extLst>
              <a:ext uri="{FF2B5EF4-FFF2-40B4-BE49-F238E27FC236}">
                <a16:creationId xmlns:a16="http://schemas.microsoft.com/office/drawing/2014/main" id="{3EC5E165-17B4-4C91-84AF-9B9E918E331E}"/>
              </a:ext>
            </a:extLst>
          </p:cNvPr>
          <p:cNvPicPr>
            <a:picLocks noChangeAspect="1"/>
          </p:cNvPicPr>
          <p:nvPr/>
        </p:nvPicPr>
        <p:blipFill>
          <a:blip r:embed="rId6"/>
          <a:stretch>
            <a:fillRect/>
          </a:stretch>
        </p:blipFill>
        <p:spPr>
          <a:xfrm>
            <a:off x="3118535" y="2606194"/>
            <a:ext cx="3017222" cy="1682205"/>
          </a:xfrm>
          <a:prstGeom prst="rect">
            <a:avLst/>
          </a:prstGeom>
        </p:spPr>
      </p:pic>
      <p:pic>
        <p:nvPicPr>
          <p:cNvPr id="16" name="Picture 15">
            <a:extLst>
              <a:ext uri="{FF2B5EF4-FFF2-40B4-BE49-F238E27FC236}">
                <a16:creationId xmlns:a16="http://schemas.microsoft.com/office/drawing/2014/main" id="{3EA88EC6-478A-41D8-8790-2982A4AF5AFA}"/>
              </a:ext>
            </a:extLst>
          </p:cNvPr>
          <p:cNvPicPr>
            <a:picLocks noChangeAspect="1"/>
          </p:cNvPicPr>
          <p:nvPr/>
        </p:nvPicPr>
        <p:blipFill>
          <a:blip r:embed="rId7"/>
          <a:stretch>
            <a:fillRect/>
          </a:stretch>
        </p:blipFill>
        <p:spPr>
          <a:xfrm>
            <a:off x="6180769" y="2606194"/>
            <a:ext cx="2879263" cy="1611912"/>
          </a:xfrm>
          <a:prstGeom prst="rect">
            <a:avLst/>
          </a:prstGeom>
        </p:spPr>
      </p:pic>
      <p:sp>
        <p:nvSpPr>
          <p:cNvPr id="17" name="TextBox 16">
            <a:extLst>
              <a:ext uri="{FF2B5EF4-FFF2-40B4-BE49-F238E27FC236}">
                <a16:creationId xmlns:a16="http://schemas.microsoft.com/office/drawing/2014/main" id="{90DDC0F9-B95C-4CFE-90C7-0506163D096E}"/>
              </a:ext>
            </a:extLst>
          </p:cNvPr>
          <p:cNvSpPr txBox="1"/>
          <p:nvPr/>
        </p:nvSpPr>
        <p:spPr>
          <a:xfrm>
            <a:off x="2720340" y="4471165"/>
            <a:ext cx="3705533" cy="415498"/>
          </a:xfrm>
          <a:prstGeom prst="rect">
            <a:avLst/>
          </a:prstGeom>
          <a:noFill/>
        </p:spPr>
        <p:txBody>
          <a:bodyPr wrap="square" rtlCol="0">
            <a:spAutoFit/>
          </a:bodyPr>
          <a:lstStyle/>
          <a:p>
            <a:pPr algn="ctr"/>
            <a:r>
              <a:rPr lang="bg-BG" sz="1050" dirty="0">
                <a:solidFill>
                  <a:schemeClr val="tx1">
                    <a:lumMod val="50000"/>
                    <a:lumOff val="50000"/>
                  </a:schemeClr>
                </a:solidFill>
              </a:rPr>
              <a:t>Пример за идеята, презентирана от отбора победител</a:t>
            </a:r>
            <a:r>
              <a:rPr lang="en-US" sz="1050" dirty="0">
                <a:solidFill>
                  <a:schemeClr val="tx1">
                    <a:lumMod val="50000"/>
                    <a:lumOff val="50000"/>
                  </a:schemeClr>
                </a:solidFill>
              </a:rPr>
              <a:t> </a:t>
            </a:r>
            <a:r>
              <a:rPr lang="bg-BG" sz="1050" dirty="0">
                <a:solidFill>
                  <a:schemeClr val="tx1">
                    <a:lumMod val="50000"/>
                    <a:lumOff val="50000"/>
                  </a:schemeClr>
                </a:solidFill>
              </a:rPr>
              <a:t>на </a:t>
            </a:r>
            <a:r>
              <a:rPr lang="en-US" sz="1050" dirty="0">
                <a:solidFill>
                  <a:schemeClr val="tx1">
                    <a:lumMod val="50000"/>
                    <a:lumOff val="50000"/>
                  </a:schemeClr>
                </a:solidFill>
              </a:rPr>
              <a:t>Schneider Go Green</a:t>
            </a:r>
            <a:r>
              <a:rPr lang="bg-BG" sz="1050" dirty="0">
                <a:solidFill>
                  <a:schemeClr val="tx1">
                    <a:lumMod val="50000"/>
                    <a:lumOff val="50000"/>
                  </a:schemeClr>
                </a:solidFill>
              </a:rPr>
              <a:t> </a:t>
            </a:r>
            <a:r>
              <a:rPr lang="en-US" sz="1050" dirty="0">
                <a:solidFill>
                  <a:schemeClr val="tx1">
                    <a:lumMod val="50000"/>
                    <a:lumOff val="50000"/>
                  </a:schemeClr>
                </a:solidFill>
              </a:rPr>
              <a:t>2021.  </a:t>
            </a:r>
          </a:p>
        </p:txBody>
      </p:sp>
      <p:sp>
        <p:nvSpPr>
          <p:cNvPr id="18" name="Rectangle 17">
            <a:extLst>
              <a:ext uri="{FF2B5EF4-FFF2-40B4-BE49-F238E27FC236}">
                <a16:creationId xmlns:a16="http://schemas.microsoft.com/office/drawing/2014/main" id="{37DC4E65-9700-447D-A736-503B88E6D831}"/>
              </a:ext>
            </a:extLst>
          </p:cNvPr>
          <p:cNvSpPr/>
          <p:nvPr/>
        </p:nvSpPr>
        <p:spPr>
          <a:xfrm>
            <a:off x="4345969" y="4972692"/>
            <a:ext cx="441788" cy="1670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7938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702B80-5BD6-49E7-99B0-54AC4FEC06D8}"/>
              </a:ext>
            </a:extLst>
          </p:cNvPr>
          <p:cNvSpPr/>
          <p:nvPr/>
        </p:nvSpPr>
        <p:spPr>
          <a:xfrm>
            <a:off x="0" y="0"/>
            <a:ext cx="9144000" cy="5143500"/>
          </a:xfrm>
          <a:prstGeom prst="rect">
            <a:avLst/>
          </a:prstGeom>
          <a:solidFill>
            <a:srgbClr val="3DCD58"/>
          </a:solidFill>
          <a:ln>
            <a:solidFill>
              <a:srgbClr val="3DCD5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7" name="Graphic 6">
            <a:extLst>
              <a:ext uri="{FF2B5EF4-FFF2-40B4-BE49-F238E27FC236}">
                <a16:creationId xmlns:a16="http://schemas.microsoft.com/office/drawing/2014/main" id="{42948F2C-A52E-4342-BB06-0CE21AECDA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81" y="1327420"/>
            <a:ext cx="4670619" cy="4235768"/>
          </a:xfrm>
          <a:prstGeom prst="rect">
            <a:avLst/>
          </a:prstGeom>
        </p:spPr>
      </p:pic>
      <p:pic>
        <p:nvPicPr>
          <p:cNvPr id="8" name="Graphic 7">
            <a:extLst>
              <a:ext uri="{FF2B5EF4-FFF2-40B4-BE49-F238E27FC236}">
                <a16:creationId xmlns:a16="http://schemas.microsoft.com/office/drawing/2014/main" id="{AF6A8A6F-A225-4E5B-BA16-6DCCB3832A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4845" y="300990"/>
            <a:ext cx="6854309" cy="260496"/>
          </a:xfrm>
          <a:prstGeom prst="rect">
            <a:avLst/>
          </a:prstGeom>
        </p:spPr>
      </p:pic>
      <p:pic>
        <p:nvPicPr>
          <p:cNvPr id="10" name="Graphic 9">
            <a:extLst>
              <a:ext uri="{FF2B5EF4-FFF2-40B4-BE49-F238E27FC236}">
                <a16:creationId xmlns:a16="http://schemas.microsoft.com/office/drawing/2014/main" id="{0379F3BB-E196-4822-ACD4-0134E3D644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46084">
            <a:off x="3500488" y="2578797"/>
            <a:ext cx="817782" cy="383857"/>
          </a:xfrm>
          <a:prstGeom prst="rect">
            <a:avLst/>
          </a:prstGeom>
        </p:spPr>
      </p:pic>
      <p:pic>
        <p:nvPicPr>
          <p:cNvPr id="11" name="Graphic 10">
            <a:extLst>
              <a:ext uri="{FF2B5EF4-FFF2-40B4-BE49-F238E27FC236}">
                <a16:creationId xmlns:a16="http://schemas.microsoft.com/office/drawing/2014/main" id="{32F802B3-EC3D-4896-97C8-ACD41C46B4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47117">
            <a:off x="2661986" y="3501635"/>
            <a:ext cx="949709" cy="215843"/>
          </a:xfrm>
          <a:prstGeom prst="rect">
            <a:avLst/>
          </a:prstGeom>
        </p:spPr>
      </p:pic>
      <p:sp>
        <p:nvSpPr>
          <p:cNvPr id="17" name="Rectangle 16">
            <a:extLst>
              <a:ext uri="{FF2B5EF4-FFF2-40B4-BE49-F238E27FC236}">
                <a16:creationId xmlns:a16="http://schemas.microsoft.com/office/drawing/2014/main" id="{A674D72E-F15B-4532-BEB8-C00CD09EB055}"/>
              </a:ext>
            </a:extLst>
          </p:cNvPr>
          <p:cNvSpPr/>
          <p:nvPr/>
        </p:nvSpPr>
        <p:spPr>
          <a:xfrm>
            <a:off x="4469130" y="1290537"/>
            <a:ext cx="4572000" cy="553998"/>
          </a:xfrm>
          <a:prstGeom prst="rect">
            <a:avLst/>
          </a:prstGeom>
        </p:spPr>
        <p:txBody>
          <a:bodyPr>
            <a:spAutoFit/>
          </a:bodyPr>
          <a:lstStyle/>
          <a:p>
            <a:pPr marL="187324" indent="-171450">
              <a:buFontTx/>
              <a:buChar char="-"/>
            </a:pPr>
            <a:r>
              <a:rPr lang="bg-BG" sz="1000" b="1" dirty="0">
                <a:solidFill>
                  <a:schemeClr val="bg1"/>
                </a:solidFill>
              </a:rPr>
              <a:t>Парична награда от </a:t>
            </a:r>
            <a:r>
              <a:rPr lang="en-US" sz="1000" b="1" dirty="0">
                <a:solidFill>
                  <a:schemeClr val="bg1"/>
                </a:solidFill>
              </a:rPr>
              <a:t>5.000 </a:t>
            </a:r>
            <a:r>
              <a:rPr lang="bg-BG" sz="1000" b="1" dirty="0">
                <a:solidFill>
                  <a:schemeClr val="bg1"/>
                </a:solidFill>
              </a:rPr>
              <a:t>евро</a:t>
            </a:r>
            <a:endParaRPr lang="en-US" sz="1000" b="1" dirty="0">
              <a:solidFill>
                <a:schemeClr val="bg1"/>
              </a:solidFill>
            </a:endParaRPr>
          </a:p>
          <a:p>
            <a:pPr marL="187324" indent="-171450">
              <a:buFontTx/>
              <a:buChar char="-"/>
            </a:pPr>
            <a:r>
              <a:rPr lang="bg-BG" sz="1000" b="1" dirty="0">
                <a:solidFill>
                  <a:schemeClr val="bg1"/>
                </a:solidFill>
              </a:rPr>
              <a:t>Международно пътуване с другите глобални победители</a:t>
            </a:r>
            <a:endParaRPr lang="en-US" sz="1000" b="1" dirty="0">
              <a:solidFill>
                <a:schemeClr val="bg1"/>
              </a:solidFill>
            </a:endParaRPr>
          </a:p>
          <a:p>
            <a:pPr marL="187324" indent="-171450">
              <a:buFontTx/>
              <a:buChar char="-"/>
            </a:pPr>
            <a:r>
              <a:rPr lang="bg-BG" sz="1000" dirty="0">
                <a:solidFill>
                  <a:schemeClr val="bg1"/>
                </a:solidFill>
              </a:rPr>
              <a:t>Представяне пред топ лидерите на компанията</a:t>
            </a:r>
            <a:r>
              <a:rPr lang="en-US" sz="1000" dirty="0">
                <a:solidFill>
                  <a:schemeClr val="bg1"/>
                </a:solidFill>
              </a:rPr>
              <a:t> </a:t>
            </a:r>
          </a:p>
        </p:txBody>
      </p:sp>
      <p:sp>
        <p:nvSpPr>
          <p:cNvPr id="18" name="Rectangle 17">
            <a:extLst>
              <a:ext uri="{FF2B5EF4-FFF2-40B4-BE49-F238E27FC236}">
                <a16:creationId xmlns:a16="http://schemas.microsoft.com/office/drawing/2014/main" id="{956C43D5-CC39-46F4-B517-95E2BAD437B0}"/>
              </a:ext>
            </a:extLst>
          </p:cNvPr>
          <p:cNvSpPr/>
          <p:nvPr/>
        </p:nvSpPr>
        <p:spPr>
          <a:xfrm>
            <a:off x="3612938" y="3792355"/>
            <a:ext cx="4572000" cy="400110"/>
          </a:xfrm>
          <a:prstGeom prst="rect">
            <a:avLst/>
          </a:prstGeom>
        </p:spPr>
        <p:txBody>
          <a:bodyPr>
            <a:spAutoFit/>
          </a:bodyPr>
          <a:lstStyle/>
          <a:p>
            <a:pPr marL="15874"/>
            <a:r>
              <a:rPr lang="en-US" sz="1000" b="1" dirty="0">
                <a:solidFill>
                  <a:schemeClr val="bg1"/>
                </a:solidFill>
              </a:rPr>
              <a:t>- </a:t>
            </a:r>
            <a:r>
              <a:rPr lang="bg-BG" sz="1000" b="1" dirty="0">
                <a:solidFill>
                  <a:schemeClr val="bg1"/>
                </a:solidFill>
              </a:rPr>
              <a:t>Възможност за платен стаж в </a:t>
            </a:r>
            <a:r>
              <a:rPr lang="en-US" sz="1000" b="1" dirty="0">
                <a:solidFill>
                  <a:schemeClr val="bg1"/>
                </a:solidFill>
              </a:rPr>
              <a:t>Schneider Electric. </a:t>
            </a:r>
          </a:p>
          <a:p>
            <a:pPr marL="15874"/>
            <a:r>
              <a:rPr lang="en-US" sz="1000" dirty="0">
                <a:solidFill>
                  <a:schemeClr val="bg1"/>
                </a:solidFill>
              </a:rPr>
              <a:t>- </a:t>
            </a:r>
            <a:r>
              <a:rPr lang="bg-BG" sz="1000" dirty="0">
                <a:solidFill>
                  <a:schemeClr val="bg1"/>
                </a:solidFill>
              </a:rPr>
              <a:t>Менторски сесии с експертите на </a:t>
            </a:r>
            <a:r>
              <a:rPr lang="en-US" sz="1000" dirty="0">
                <a:solidFill>
                  <a:schemeClr val="bg1"/>
                </a:solidFill>
              </a:rPr>
              <a:t>Schneider Electric</a:t>
            </a:r>
          </a:p>
        </p:txBody>
      </p:sp>
      <p:sp>
        <p:nvSpPr>
          <p:cNvPr id="19" name="Rectangle 18">
            <a:extLst>
              <a:ext uri="{FF2B5EF4-FFF2-40B4-BE49-F238E27FC236}">
                <a16:creationId xmlns:a16="http://schemas.microsoft.com/office/drawing/2014/main" id="{3FE6B41D-125F-49EA-BA4D-87BDB33C68F7}"/>
              </a:ext>
            </a:extLst>
          </p:cNvPr>
          <p:cNvSpPr/>
          <p:nvPr/>
        </p:nvSpPr>
        <p:spPr>
          <a:xfrm>
            <a:off x="4381666" y="2560833"/>
            <a:ext cx="4572000" cy="553998"/>
          </a:xfrm>
          <a:prstGeom prst="rect">
            <a:avLst/>
          </a:prstGeom>
        </p:spPr>
        <p:txBody>
          <a:bodyPr>
            <a:spAutoFit/>
          </a:bodyPr>
          <a:lstStyle/>
          <a:p>
            <a:pPr marL="186690" indent="-171450" algn="just">
              <a:buFontTx/>
              <a:buChar char="-"/>
            </a:pPr>
            <a:r>
              <a:rPr lang="bg-BG" sz="1000" b="1" dirty="0">
                <a:solidFill>
                  <a:schemeClr val="bg1"/>
                </a:solidFill>
              </a:rPr>
              <a:t>Парична награда от </a:t>
            </a:r>
            <a:r>
              <a:rPr lang="en-US" sz="1000" b="1" dirty="0">
                <a:solidFill>
                  <a:schemeClr val="bg1"/>
                </a:solidFill>
              </a:rPr>
              <a:t>3.000 </a:t>
            </a:r>
            <a:r>
              <a:rPr lang="bg-BG" sz="1000" b="1" dirty="0">
                <a:solidFill>
                  <a:schemeClr val="bg1"/>
                </a:solidFill>
              </a:rPr>
              <a:t>евро</a:t>
            </a:r>
            <a:endParaRPr lang="en-US" sz="1000" b="1" dirty="0">
              <a:solidFill>
                <a:schemeClr val="bg1"/>
              </a:solidFill>
            </a:endParaRPr>
          </a:p>
          <a:p>
            <a:pPr marL="186690" indent="-171450" algn="just">
              <a:buFontTx/>
              <a:buChar char="-"/>
            </a:pPr>
            <a:r>
              <a:rPr lang="ru-RU" sz="1000" dirty="0">
                <a:solidFill>
                  <a:schemeClr val="bg1"/>
                </a:solidFill>
              </a:rPr>
              <a:t>Представяне пред топ лидерите на компанията </a:t>
            </a:r>
          </a:p>
          <a:p>
            <a:pPr marL="15240" algn="just"/>
            <a:endParaRPr lang="en-US" sz="1000" dirty="0">
              <a:solidFill>
                <a:schemeClr val="bg1"/>
              </a:solidFill>
              <a:cs typeface="Arial"/>
            </a:endParaRPr>
          </a:p>
        </p:txBody>
      </p:sp>
      <p:pic>
        <p:nvPicPr>
          <p:cNvPr id="22" name="Graphic 21">
            <a:extLst>
              <a:ext uri="{FF2B5EF4-FFF2-40B4-BE49-F238E27FC236}">
                <a16:creationId xmlns:a16="http://schemas.microsoft.com/office/drawing/2014/main" id="{2EF4D69D-E144-4C9C-A33C-F63485C8E3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5967363">
            <a:off x="3869232" y="1088871"/>
            <a:ext cx="324075" cy="858797"/>
          </a:xfrm>
          <a:prstGeom prst="rect">
            <a:avLst/>
          </a:prstGeom>
        </p:spPr>
      </p:pic>
      <p:sp>
        <p:nvSpPr>
          <p:cNvPr id="2" name="Textfeld 1">
            <a:extLst>
              <a:ext uri="{FF2B5EF4-FFF2-40B4-BE49-F238E27FC236}">
                <a16:creationId xmlns:a16="http://schemas.microsoft.com/office/drawing/2014/main" id="{FDA9BDD2-0256-4E11-9694-BB3BB6FC8B29}"/>
              </a:ext>
            </a:extLst>
          </p:cNvPr>
          <p:cNvSpPr txBox="1"/>
          <p:nvPr/>
        </p:nvSpPr>
        <p:spPr>
          <a:xfrm>
            <a:off x="4490171" y="969679"/>
            <a:ext cx="2899535" cy="400110"/>
          </a:xfrm>
          <a:prstGeom prst="rect">
            <a:avLst/>
          </a:prstGeom>
          <a:noFill/>
        </p:spPr>
        <p:txBody>
          <a:bodyPr wrap="square" rtlCol="0">
            <a:spAutoFit/>
          </a:bodyPr>
          <a:lstStyle/>
          <a:p>
            <a:r>
              <a:rPr lang="bg-BG" sz="2000" b="1" dirty="0">
                <a:solidFill>
                  <a:schemeClr val="bg1"/>
                </a:solidFill>
                <a:latin typeface="Nunito" panose="00000500000000000000" pitchFamily="2" charset="0"/>
              </a:rPr>
              <a:t>1ва награда Европа</a:t>
            </a:r>
            <a:endParaRPr lang="en-GB" sz="2000" b="1" dirty="0">
              <a:solidFill>
                <a:schemeClr val="bg1"/>
              </a:solidFill>
              <a:latin typeface="Nunito" panose="00000500000000000000" pitchFamily="2" charset="0"/>
            </a:endParaRPr>
          </a:p>
        </p:txBody>
      </p:sp>
      <p:sp>
        <p:nvSpPr>
          <p:cNvPr id="16" name="Textfeld 15">
            <a:extLst>
              <a:ext uri="{FF2B5EF4-FFF2-40B4-BE49-F238E27FC236}">
                <a16:creationId xmlns:a16="http://schemas.microsoft.com/office/drawing/2014/main" id="{7FC04A7C-DD93-4C4B-BA7B-CCF59D270F0B}"/>
              </a:ext>
            </a:extLst>
          </p:cNvPr>
          <p:cNvSpPr txBox="1"/>
          <p:nvPr/>
        </p:nvSpPr>
        <p:spPr>
          <a:xfrm>
            <a:off x="4381665" y="2239218"/>
            <a:ext cx="2947081" cy="400110"/>
          </a:xfrm>
          <a:prstGeom prst="rect">
            <a:avLst/>
          </a:prstGeom>
          <a:noFill/>
        </p:spPr>
        <p:txBody>
          <a:bodyPr wrap="square" rtlCol="0">
            <a:spAutoFit/>
          </a:bodyPr>
          <a:lstStyle/>
          <a:p>
            <a:r>
              <a:rPr lang="bg-BG" sz="2000" b="1" dirty="0">
                <a:solidFill>
                  <a:schemeClr val="bg1"/>
                </a:solidFill>
                <a:latin typeface="Nunito" panose="00000500000000000000" pitchFamily="2" charset="0"/>
              </a:rPr>
              <a:t>Сребърен медалист</a:t>
            </a:r>
            <a:endParaRPr lang="en-GB" sz="2000" b="1" dirty="0">
              <a:solidFill>
                <a:schemeClr val="bg1"/>
              </a:solidFill>
              <a:latin typeface="Nunito" panose="00000500000000000000" pitchFamily="2" charset="0"/>
            </a:endParaRPr>
          </a:p>
        </p:txBody>
      </p:sp>
      <p:sp>
        <p:nvSpPr>
          <p:cNvPr id="3" name="Textfeld 15">
            <a:extLst>
              <a:ext uri="{FF2B5EF4-FFF2-40B4-BE49-F238E27FC236}">
                <a16:creationId xmlns:a16="http://schemas.microsoft.com/office/drawing/2014/main" id="{FD60608E-E5C2-EABA-EC61-36E714058EAE}"/>
              </a:ext>
            </a:extLst>
          </p:cNvPr>
          <p:cNvSpPr txBox="1"/>
          <p:nvPr/>
        </p:nvSpPr>
        <p:spPr>
          <a:xfrm>
            <a:off x="3700265" y="3491835"/>
            <a:ext cx="3438828" cy="400110"/>
          </a:xfrm>
          <a:prstGeom prst="rect">
            <a:avLst/>
          </a:prstGeom>
          <a:noFill/>
        </p:spPr>
        <p:txBody>
          <a:bodyPr wrap="square" rtlCol="0">
            <a:spAutoFit/>
          </a:bodyPr>
          <a:lstStyle/>
          <a:p>
            <a:r>
              <a:rPr lang="bg-BG" sz="2000" dirty="0">
                <a:solidFill>
                  <a:schemeClr val="bg1"/>
                </a:solidFill>
                <a:latin typeface="Nunito" panose="00000500000000000000" pitchFamily="2" charset="0"/>
              </a:rPr>
              <a:t>Регионални финалисти</a:t>
            </a:r>
            <a:endParaRPr lang="en-GB" sz="2000" dirty="0">
              <a:solidFill>
                <a:schemeClr val="bg1"/>
              </a:solidFill>
              <a:latin typeface="Nunito" panose="00000500000000000000" pitchFamily="2" charset="0"/>
            </a:endParaRPr>
          </a:p>
        </p:txBody>
      </p:sp>
    </p:spTree>
    <p:extLst>
      <p:ext uri="{BB962C8B-B14F-4D97-AF65-F5344CB8AC3E}">
        <p14:creationId xmlns:p14="http://schemas.microsoft.com/office/powerpoint/2010/main" val="49343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17ED527-ECFB-4F82-8C34-0FFF6A7A8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513" cy="5143500"/>
          </a:xfrm>
          <a:prstGeom prst="rect">
            <a:avLst/>
          </a:prstGeom>
        </p:spPr>
      </p:pic>
      <p:sp>
        <p:nvSpPr>
          <p:cNvPr id="8" name="Rectangle 7">
            <a:extLst>
              <a:ext uri="{FF2B5EF4-FFF2-40B4-BE49-F238E27FC236}">
                <a16:creationId xmlns:a16="http://schemas.microsoft.com/office/drawing/2014/main" id="{8099805C-0E2B-4965-84FD-5BF979E2C0B8}"/>
              </a:ext>
            </a:extLst>
          </p:cNvPr>
          <p:cNvSpPr/>
          <p:nvPr/>
        </p:nvSpPr>
        <p:spPr>
          <a:xfrm>
            <a:off x="-513" y="0"/>
            <a:ext cx="9144000" cy="5143499"/>
          </a:xfrm>
          <a:prstGeom prst="rect">
            <a:avLst/>
          </a:prstGeom>
          <a:solidFill>
            <a:srgbClr val="0000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2">
              <a:defRPr/>
            </a:pPr>
            <a:endParaRPr lang="en-US" dirty="0">
              <a:solidFill>
                <a:prstClr val="white"/>
              </a:solidFill>
              <a:latin typeface="Arial"/>
            </a:endParaRPr>
          </a:p>
        </p:txBody>
      </p:sp>
      <p:pic>
        <p:nvPicPr>
          <p:cNvPr id="3" name="Picture 2" descr="Icon&#10;&#10;Description automatically generated">
            <a:extLst>
              <a:ext uri="{FF2B5EF4-FFF2-40B4-BE49-F238E27FC236}">
                <a16:creationId xmlns:a16="http://schemas.microsoft.com/office/drawing/2014/main" id="{193558DA-A423-4CD2-81A2-0F618565D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65" y="1893896"/>
            <a:ext cx="7842409" cy="1766834"/>
          </a:xfrm>
          <a:prstGeom prst="rect">
            <a:avLst/>
          </a:prstGeom>
        </p:spPr>
      </p:pic>
      <p:grpSp>
        <p:nvGrpSpPr>
          <p:cNvPr id="13" name="Group 12">
            <a:extLst>
              <a:ext uri="{FF2B5EF4-FFF2-40B4-BE49-F238E27FC236}">
                <a16:creationId xmlns:a16="http://schemas.microsoft.com/office/drawing/2014/main" id="{C3BFC494-F605-413E-B8D6-D07FA540FAFC}"/>
              </a:ext>
            </a:extLst>
          </p:cNvPr>
          <p:cNvGrpSpPr/>
          <p:nvPr/>
        </p:nvGrpSpPr>
        <p:grpSpPr>
          <a:xfrm>
            <a:off x="896763" y="2151002"/>
            <a:ext cx="2282086" cy="1231657"/>
            <a:chOff x="896763" y="1956692"/>
            <a:chExt cx="2282086" cy="1231657"/>
          </a:xfrm>
        </p:grpSpPr>
        <p:sp>
          <p:nvSpPr>
            <p:cNvPr id="30" name="Freeform 6">
              <a:extLst>
                <a:ext uri="{FF2B5EF4-FFF2-40B4-BE49-F238E27FC236}">
                  <a16:creationId xmlns:a16="http://schemas.microsoft.com/office/drawing/2014/main" id="{41D3CCBF-6118-49C1-A359-347615079109}"/>
                </a:ext>
              </a:extLst>
            </p:cNvPr>
            <p:cNvSpPr>
              <a:spLocks/>
            </p:cNvSpPr>
            <p:nvPr/>
          </p:nvSpPr>
          <p:spPr bwMode="auto">
            <a:xfrm>
              <a:off x="896763" y="2922635"/>
              <a:ext cx="228444" cy="248838"/>
            </a:xfrm>
            <a:custGeom>
              <a:avLst/>
              <a:gdLst/>
              <a:ahLst/>
              <a:cxnLst>
                <a:cxn ang="0">
                  <a:pos x="306" y="419"/>
                </a:cxn>
                <a:cxn ang="0">
                  <a:pos x="363" y="378"/>
                </a:cxn>
                <a:cxn ang="0">
                  <a:pos x="314" y="231"/>
                </a:cxn>
                <a:cxn ang="0">
                  <a:pos x="294" y="233"/>
                </a:cxn>
                <a:cxn ang="0">
                  <a:pos x="273" y="235"/>
                </a:cxn>
                <a:cxn ang="0">
                  <a:pos x="261" y="241"/>
                </a:cxn>
                <a:cxn ang="0">
                  <a:pos x="242" y="245"/>
                </a:cxn>
                <a:cxn ang="0">
                  <a:pos x="227" y="250"/>
                </a:cxn>
                <a:cxn ang="0">
                  <a:pos x="202" y="254"/>
                </a:cxn>
                <a:cxn ang="0">
                  <a:pos x="168" y="199"/>
                </a:cxn>
                <a:cxn ang="0">
                  <a:pos x="216" y="320"/>
                </a:cxn>
                <a:cxn ang="0">
                  <a:pos x="199" y="338"/>
                </a:cxn>
                <a:cxn ang="0">
                  <a:pos x="154" y="331"/>
                </a:cxn>
                <a:cxn ang="0">
                  <a:pos x="158" y="337"/>
                </a:cxn>
                <a:cxn ang="0">
                  <a:pos x="148" y="362"/>
                </a:cxn>
                <a:cxn ang="0">
                  <a:pos x="178" y="3"/>
                </a:cxn>
                <a:cxn ang="0">
                  <a:pos x="368" y="176"/>
                </a:cxn>
                <a:cxn ang="0">
                  <a:pos x="353" y="190"/>
                </a:cxn>
                <a:cxn ang="0">
                  <a:pos x="273" y="173"/>
                </a:cxn>
                <a:cxn ang="0">
                  <a:pos x="161" y="102"/>
                </a:cxn>
                <a:cxn ang="0">
                  <a:pos x="134" y="252"/>
                </a:cxn>
                <a:cxn ang="0">
                  <a:pos x="118" y="273"/>
                </a:cxn>
                <a:cxn ang="0">
                  <a:pos x="153" y="77"/>
                </a:cxn>
                <a:cxn ang="0">
                  <a:pos x="298" y="159"/>
                </a:cxn>
                <a:cxn ang="0">
                  <a:pos x="291" y="70"/>
                </a:cxn>
                <a:cxn ang="0">
                  <a:pos x="31" y="191"/>
                </a:cxn>
                <a:cxn ang="0">
                  <a:pos x="131" y="318"/>
                </a:cxn>
                <a:cxn ang="0">
                  <a:pos x="180" y="304"/>
                </a:cxn>
                <a:cxn ang="0">
                  <a:pos x="136" y="204"/>
                </a:cxn>
                <a:cxn ang="0">
                  <a:pos x="193" y="177"/>
                </a:cxn>
                <a:cxn ang="0">
                  <a:pos x="215" y="219"/>
                </a:cxn>
                <a:cxn ang="0">
                  <a:pos x="246" y="217"/>
                </a:cxn>
                <a:cxn ang="0">
                  <a:pos x="281" y="208"/>
                </a:cxn>
                <a:cxn ang="0">
                  <a:pos x="333" y="213"/>
                </a:cxn>
                <a:cxn ang="0">
                  <a:pos x="391" y="385"/>
                </a:cxn>
                <a:cxn ang="0">
                  <a:pos x="324" y="425"/>
                </a:cxn>
              </a:cxnLst>
              <a:rect l="0" t="0" r="r" b="b"/>
              <a:pathLst>
                <a:path w="392" h="427">
                  <a:moveTo>
                    <a:pt x="318" y="427"/>
                  </a:moveTo>
                  <a:cubicBezTo>
                    <a:pt x="313" y="427"/>
                    <a:pt x="308" y="424"/>
                    <a:pt x="306" y="419"/>
                  </a:cubicBezTo>
                  <a:cubicBezTo>
                    <a:pt x="303" y="412"/>
                    <a:pt x="306" y="404"/>
                    <a:pt x="313" y="401"/>
                  </a:cubicBezTo>
                  <a:cubicBezTo>
                    <a:pt x="363" y="378"/>
                    <a:pt x="363" y="378"/>
                    <a:pt x="363" y="378"/>
                  </a:cubicBezTo>
                  <a:cubicBezTo>
                    <a:pt x="351" y="267"/>
                    <a:pt x="339" y="255"/>
                    <a:pt x="323" y="239"/>
                  </a:cubicBezTo>
                  <a:cubicBezTo>
                    <a:pt x="320" y="237"/>
                    <a:pt x="317" y="234"/>
                    <a:pt x="314" y="231"/>
                  </a:cubicBezTo>
                  <a:cubicBezTo>
                    <a:pt x="311" y="228"/>
                    <a:pt x="308" y="225"/>
                    <a:pt x="304" y="225"/>
                  </a:cubicBezTo>
                  <a:cubicBezTo>
                    <a:pt x="300" y="225"/>
                    <a:pt x="296" y="230"/>
                    <a:pt x="294" y="233"/>
                  </a:cubicBezTo>
                  <a:cubicBezTo>
                    <a:pt x="292" y="236"/>
                    <a:pt x="288" y="238"/>
                    <a:pt x="284" y="239"/>
                  </a:cubicBezTo>
                  <a:cubicBezTo>
                    <a:pt x="280" y="239"/>
                    <a:pt x="276" y="238"/>
                    <a:pt x="273" y="235"/>
                  </a:cubicBezTo>
                  <a:cubicBezTo>
                    <a:pt x="272" y="233"/>
                    <a:pt x="270" y="232"/>
                    <a:pt x="270" y="232"/>
                  </a:cubicBezTo>
                  <a:cubicBezTo>
                    <a:pt x="267" y="233"/>
                    <a:pt x="263" y="238"/>
                    <a:pt x="261" y="241"/>
                  </a:cubicBezTo>
                  <a:cubicBezTo>
                    <a:pt x="259" y="244"/>
                    <a:pt x="256" y="246"/>
                    <a:pt x="252" y="247"/>
                  </a:cubicBezTo>
                  <a:cubicBezTo>
                    <a:pt x="248" y="248"/>
                    <a:pt x="245" y="247"/>
                    <a:pt x="242" y="245"/>
                  </a:cubicBezTo>
                  <a:cubicBezTo>
                    <a:pt x="234" y="240"/>
                    <a:pt x="231" y="240"/>
                    <a:pt x="231" y="240"/>
                  </a:cubicBezTo>
                  <a:cubicBezTo>
                    <a:pt x="229" y="241"/>
                    <a:pt x="228" y="247"/>
                    <a:pt x="227" y="250"/>
                  </a:cubicBezTo>
                  <a:cubicBezTo>
                    <a:pt x="227" y="256"/>
                    <a:pt x="222" y="261"/>
                    <a:pt x="216" y="262"/>
                  </a:cubicBezTo>
                  <a:cubicBezTo>
                    <a:pt x="210" y="263"/>
                    <a:pt x="204" y="260"/>
                    <a:pt x="202" y="254"/>
                  </a:cubicBezTo>
                  <a:cubicBezTo>
                    <a:pt x="177" y="199"/>
                    <a:pt x="177" y="199"/>
                    <a:pt x="177" y="199"/>
                  </a:cubicBezTo>
                  <a:cubicBezTo>
                    <a:pt x="174" y="198"/>
                    <a:pt x="171" y="198"/>
                    <a:pt x="168" y="199"/>
                  </a:cubicBezTo>
                  <a:cubicBezTo>
                    <a:pt x="166" y="200"/>
                    <a:pt x="164" y="203"/>
                    <a:pt x="163" y="205"/>
                  </a:cubicBezTo>
                  <a:cubicBezTo>
                    <a:pt x="216" y="320"/>
                    <a:pt x="216" y="320"/>
                    <a:pt x="216" y="320"/>
                  </a:cubicBezTo>
                  <a:cubicBezTo>
                    <a:pt x="219" y="325"/>
                    <a:pt x="218" y="331"/>
                    <a:pt x="214" y="335"/>
                  </a:cubicBezTo>
                  <a:cubicBezTo>
                    <a:pt x="210" y="339"/>
                    <a:pt x="204" y="340"/>
                    <a:pt x="199" y="338"/>
                  </a:cubicBezTo>
                  <a:cubicBezTo>
                    <a:pt x="199" y="338"/>
                    <a:pt x="191" y="335"/>
                    <a:pt x="167" y="329"/>
                  </a:cubicBezTo>
                  <a:cubicBezTo>
                    <a:pt x="160" y="327"/>
                    <a:pt x="155" y="329"/>
                    <a:pt x="154" y="331"/>
                  </a:cubicBezTo>
                  <a:cubicBezTo>
                    <a:pt x="153" y="333"/>
                    <a:pt x="153" y="334"/>
                    <a:pt x="154" y="335"/>
                  </a:cubicBezTo>
                  <a:cubicBezTo>
                    <a:pt x="158" y="337"/>
                    <a:pt x="158" y="337"/>
                    <a:pt x="158" y="337"/>
                  </a:cubicBezTo>
                  <a:cubicBezTo>
                    <a:pt x="163" y="341"/>
                    <a:pt x="165" y="347"/>
                    <a:pt x="163" y="353"/>
                  </a:cubicBezTo>
                  <a:cubicBezTo>
                    <a:pt x="161" y="359"/>
                    <a:pt x="154" y="363"/>
                    <a:pt x="148" y="362"/>
                  </a:cubicBezTo>
                  <a:cubicBezTo>
                    <a:pt x="67" y="344"/>
                    <a:pt x="8" y="274"/>
                    <a:pt x="5" y="192"/>
                  </a:cubicBezTo>
                  <a:cubicBezTo>
                    <a:pt x="0" y="92"/>
                    <a:pt x="78" y="7"/>
                    <a:pt x="178" y="3"/>
                  </a:cubicBezTo>
                  <a:cubicBezTo>
                    <a:pt x="227" y="0"/>
                    <a:pt x="273" y="17"/>
                    <a:pt x="309" y="50"/>
                  </a:cubicBezTo>
                  <a:cubicBezTo>
                    <a:pt x="345" y="83"/>
                    <a:pt x="366" y="128"/>
                    <a:pt x="368" y="176"/>
                  </a:cubicBezTo>
                  <a:cubicBezTo>
                    <a:pt x="368" y="180"/>
                    <a:pt x="366" y="183"/>
                    <a:pt x="364" y="186"/>
                  </a:cubicBezTo>
                  <a:cubicBezTo>
                    <a:pt x="361" y="189"/>
                    <a:pt x="357" y="190"/>
                    <a:pt x="353" y="190"/>
                  </a:cubicBezTo>
                  <a:cubicBezTo>
                    <a:pt x="285" y="185"/>
                    <a:pt x="285" y="185"/>
                    <a:pt x="285" y="185"/>
                  </a:cubicBezTo>
                  <a:cubicBezTo>
                    <a:pt x="279" y="184"/>
                    <a:pt x="274" y="179"/>
                    <a:pt x="273" y="173"/>
                  </a:cubicBezTo>
                  <a:cubicBezTo>
                    <a:pt x="270" y="145"/>
                    <a:pt x="252" y="120"/>
                    <a:pt x="227" y="107"/>
                  </a:cubicBezTo>
                  <a:cubicBezTo>
                    <a:pt x="206" y="97"/>
                    <a:pt x="183" y="95"/>
                    <a:pt x="161" y="102"/>
                  </a:cubicBezTo>
                  <a:cubicBezTo>
                    <a:pt x="139" y="109"/>
                    <a:pt x="121" y="124"/>
                    <a:pt x="111" y="145"/>
                  </a:cubicBezTo>
                  <a:cubicBezTo>
                    <a:pt x="92" y="181"/>
                    <a:pt x="102" y="226"/>
                    <a:pt x="134" y="252"/>
                  </a:cubicBezTo>
                  <a:cubicBezTo>
                    <a:pt x="140" y="256"/>
                    <a:pt x="141" y="265"/>
                    <a:pt x="137" y="270"/>
                  </a:cubicBezTo>
                  <a:cubicBezTo>
                    <a:pt x="132" y="276"/>
                    <a:pt x="124" y="277"/>
                    <a:pt x="118" y="273"/>
                  </a:cubicBezTo>
                  <a:cubicBezTo>
                    <a:pt x="76" y="239"/>
                    <a:pt x="63" y="181"/>
                    <a:pt x="87" y="133"/>
                  </a:cubicBezTo>
                  <a:cubicBezTo>
                    <a:pt x="101" y="106"/>
                    <a:pt x="124" y="86"/>
                    <a:pt x="153" y="77"/>
                  </a:cubicBezTo>
                  <a:cubicBezTo>
                    <a:pt x="182" y="67"/>
                    <a:pt x="212" y="70"/>
                    <a:pt x="239" y="83"/>
                  </a:cubicBezTo>
                  <a:cubicBezTo>
                    <a:pt x="269" y="99"/>
                    <a:pt x="290" y="126"/>
                    <a:pt x="298" y="159"/>
                  </a:cubicBezTo>
                  <a:cubicBezTo>
                    <a:pt x="340" y="162"/>
                    <a:pt x="340" y="162"/>
                    <a:pt x="340" y="162"/>
                  </a:cubicBezTo>
                  <a:cubicBezTo>
                    <a:pt x="335" y="127"/>
                    <a:pt x="318" y="94"/>
                    <a:pt x="291" y="70"/>
                  </a:cubicBezTo>
                  <a:cubicBezTo>
                    <a:pt x="260" y="42"/>
                    <a:pt x="221" y="27"/>
                    <a:pt x="179" y="29"/>
                  </a:cubicBezTo>
                  <a:cubicBezTo>
                    <a:pt x="94" y="33"/>
                    <a:pt x="28" y="105"/>
                    <a:pt x="31" y="191"/>
                  </a:cubicBezTo>
                  <a:cubicBezTo>
                    <a:pt x="34" y="252"/>
                    <a:pt x="72" y="305"/>
                    <a:pt x="127" y="327"/>
                  </a:cubicBezTo>
                  <a:cubicBezTo>
                    <a:pt x="128" y="324"/>
                    <a:pt x="129" y="321"/>
                    <a:pt x="131" y="318"/>
                  </a:cubicBezTo>
                  <a:cubicBezTo>
                    <a:pt x="139" y="304"/>
                    <a:pt x="155" y="298"/>
                    <a:pt x="174" y="303"/>
                  </a:cubicBezTo>
                  <a:cubicBezTo>
                    <a:pt x="176" y="303"/>
                    <a:pt x="178" y="304"/>
                    <a:pt x="180" y="304"/>
                  </a:cubicBezTo>
                  <a:cubicBezTo>
                    <a:pt x="137" y="212"/>
                    <a:pt x="137" y="212"/>
                    <a:pt x="137" y="212"/>
                  </a:cubicBezTo>
                  <a:cubicBezTo>
                    <a:pt x="136" y="210"/>
                    <a:pt x="136" y="207"/>
                    <a:pt x="136" y="204"/>
                  </a:cubicBezTo>
                  <a:cubicBezTo>
                    <a:pt x="136" y="202"/>
                    <a:pt x="140" y="183"/>
                    <a:pt x="156" y="175"/>
                  </a:cubicBezTo>
                  <a:cubicBezTo>
                    <a:pt x="163" y="172"/>
                    <a:pt x="176" y="169"/>
                    <a:pt x="193" y="177"/>
                  </a:cubicBezTo>
                  <a:cubicBezTo>
                    <a:pt x="195" y="179"/>
                    <a:pt x="198" y="181"/>
                    <a:pt x="199" y="184"/>
                  </a:cubicBezTo>
                  <a:cubicBezTo>
                    <a:pt x="215" y="219"/>
                    <a:pt x="215" y="219"/>
                    <a:pt x="215" y="219"/>
                  </a:cubicBezTo>
                  <a:cubicBezTo>
                    <a:pt x="216" y="218"/>
                    <a:pt x="218" y="217"/>
                    <a:pt x="219" y="216"/>
                  </a:cubicBezTo>
                  <a:cubicBezTo>
                    <a:pt x="227" y="213"/>
                    <a:pt x="236" y="213"/>
                    <a:pt x="246" y="217"/>
                  </a:cubicBezTo>
                  <a:cubicBezTo>
                    <a:pt x="251" y="212"/>
                    <a:pt x="258" y="207"/>
                    <a:pt x="267" y="206"/>
                  </a:cubicBezTo>
                  <a:cubicBezTo>
                    <a:pt x="270" y="205"/>
                    <a:pt x="275" y="206"/>
                    <a:pt x="281" y="208"/>
                  </a:cubicBezTo>
                  <a:cubicBezTo>
                    <a:pt x="286" y="203"/>
                    <a:pt x="293" y="199"/>
                    <a:pt x="302" y="198"/>
                  </a:cubicBezTo>
                  <a:cubicBezTo>
                    <a:pt x="310" y="198"/>
                    <a:pt x="322" y="200"/>
                    <a:pt x="333" y="213"/>
                  </a:cubicBezTo>
                  <a:cubicBezTo>
                    <a:pt x="336" y="215"/>
                    <a:pt x="339" y="218"/>
                    <a:pt x="341" y="220"/>
                  </a:cubicBezTo>
                  <a:cubicBezTo>
                    <a:pt x="362" y="240"/>
                    <a:pt x="378" y="256"/>
                    <a:pt x="391" y="385"/>
                  </a:cubicBezTo>
                  <a:cubicBezTo>
                    <a:pt x="392" y="390"/>
                    <a:pt x="388" y="396"/>
                    <a:pt x="383" y="398"/>
                  </a:cubicBezTo>
                  <a:cubicBezTo>
                    <a:pt x="324" y="425"/>
                    <a:pt x="324" y="425"/>
                    <a:pt x="324" y="425"/>
                  </a:cubicBezTo>
                  <a:cubicBezTo>
                    <a:pt x="322" y="426"/>
                    <a:pt x="320" y="427"/>
                    <a:pt x="318" y="427"/>
                  </a:cubicBezTo>
                  <a:close/>
                </a:path>
              </a:pathLst>
            </a:custGeom>
            <a:solidFill>
              <a:srgbClr val="3DCD5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648">
              <a:extLst>
                <a:ext uri="{FF2B5EF4-FFF2-40B4-BE49-F238E27FC236}">
                  <a16:creationId xmlns:a16="http://schemas.microsoft.com/office/drawing/2014/main" id="{C6B1FF18-F88F-4D85-B4C2-3503DCECA6A8}"/>
                </a:ext>
              </a:extLst>
            </p:cNvPr>
            <p:cNvSpPr>
              <a:spLocks/>
            </p:cNvSpPr>
            <p:nvPr/>
          </p:nvSpPr>
          <p:spPr bwMode="auto">
            <a:xfrm>
              <a:off x="1944269" y="1956692"/>
              <a:ext cx="159687" cy="165478"/>
            </a:xfrm>
            <a:custGeom>
              <a:avLst/>
              <a:gdLst/>
              <a:ahLst/>
              <a:cxnLst>
                <a:cxn ang="0">
                  <a:pos x="174" y="9"/>
                </a:cxn>
                <a:cxn ang="0">
                  <a:pos x="0" y="9"/>
                </a:cxn>
                <a:cxn ang="0">
                  <a:pos x="0" y="280"/>
                </a:cxn>
                <a:cxn ang="0">
                  <a:pos x="271" y="280"/>
                </a:cxn>
                <a:cxn ang="0">
                  <a:pos x="271" y="0"/>
                </a:cxn>
                <a:cxn ang="0">
                  <a:pos x="126" y="214"/>
                </a:cxn>
                <a:cxn ang="0">
                  <a:pos x="76" y="132"/>
                </a:cxn>
              </a:cxnLst>
              <a:rect l="0" t="0" r="r" b="b"/>
              <a:pathLst>
                <a:path w="271" h="280">
                  <a:moveTo>
                    <a:pt x="174" y="9"/>
                  </a:moveTo>
                  <a:cubicBezTo>
                    <a:pt x="0" y="9"/>
                    <a:pt x="0" y="9"/>
                    <a:pt x="0" y="9"/>
                  </a:cubicBezTo>
                  <a:cubicBezTo>
                    <a:pt x="0" y="280"/>
                    <a:pt x="0" y="280"/>
                    <a:pt x="0" y="280"/>
                  </a:cubicBezTo>
                  <a:cubicBezTo>
                    <a:pt x="271" y="280"/>
                    <a:pt x="271" y="280"/>
                    <a:pt x="271" y="280"/>
                  </a:cubicBezTo>
                  <a:cubicBezTo>
                    <a:pt x="271" y="0"/>
                    <a:pt x="271" y="0"/>
                    <a:pt x="271" y="0"/>
                  </a:cubicBezTo>
                  <a:cubicBezTo>
                    <a:pt x="126" y="214"/>
                    <a:pt x="126" y="214"/>
                    <a:pt x="126" y="214"/>
                  </a:cubicBezTo>
                  <a:cubicBezTo>
                    <a:pt x="126" y="214"/>
                    <a:pt x="104" y="146"/>
                    <a:pt x="76" y="132"/>
                  </a:cubicBezTo>
                </a:path>
              </a:pathLst>
            </a:custGeom>
            <a:noFill/>
            <a:ln w="30163" cap="rnd">
              <a:solidFill>
                <a:srgbClr val="3DCD58"/>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636">
              <a:extLst>
                <a:ext uri="{FF2B5EF4-FFF2-40B4-BE49-F238E27FC236}">
                  <a16:creationId xmlns:a16="http://schemas.microsoft.com/office/drawing/2014/main" id="{10FB2DCA-6C76-4580-9495-71D947C073DF}"/>
                </a:ext>
              </a:extLst>
            </p:cNvPr>
            <p:cNvSpPr>
              <a:spLocks/>
            </p:cNvSpPr>
            <p:nvPr/>
          </p:nvSpPr>
          <p:spPr bwMode="auto">
            <a:xfrm>
              <a:off x="2909852" y="2919353"/>
              <a:ext cx="268997" cy="268996"/>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rgbClr val="3DCD5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6" name="Freeform 556">
            <a:extLst>
              <a:ext uri="{FF2B5EF4-FFF2-40B4-BE49-F238E27FC236}">
                <a16:creationId xmlns:a16="http://schemas.microsoft.com/office/drawing/2014/main" id="{EAF81AE1-39D9-4AC0-80A4-0D29D9D21631}"/>
              </a:ext>
            </a:extLst>
          </p:cNvPr>
          <p:cNvSpPr>
            <a:spLocks/>
          </p:cNvSpPr>
          <p:nvPr/>
        </p:nvSpPr>
        <p:spPr bwMode="auto">
          <a:xfrm>
            <a:off x="3938924" y="2122695"/>
            <a:ext cx="239511" cy="202346"/>
          </a:xfrm>
          <a:custGeom>
            <a:avLst/>
            <a:gdLst/>
            <a:ahLst/>
            <a:cxnLst>
              <a:cxn ang="0">
                <a:pos x="304" y="345"/>
              </a:cxn>
              <a:cxn ang="0">
                <a:pos x="262" y="194"/>
              </a:cxn>
              <a:cxn ang="0">
                <a:pos x="262" y="191"/>
              </a:cxn>
              <a:cxn ang="0">
                <a:pos x="144" y="191"/>
              </a:cxn>
              <a:cxn ang="0">
                <a:pos x="144" y="194"/>
              </a:cxn>
              <a:cxn ang="0">
                <a:pos x="103" y="345"/>
              </a:cxn>
              <a:cxn ang="0">
                <a:pos x="0" y="303"/>
              </a:cxn>
              <a:cxn ang="0">
                <a:pos x="33" y="134"/>
              </a:cxn>
              <a:cxn ang="0">
                <a:pos x="78" y="31"/>
              </a:cxn>
              <a:cxn ang="0">
                <a:pos x="149" y="63"/>
              </a:cxn>
              <a:cxn ang="0">
                <a:pos x="202" y="0"/>
              </a:cxn>
              <a:cxn ang="0">
                <a:pos x="257" y="63"/>
              </a:cxn>
              <a:cxn ang="0">
                <a:pos x="328" y="31"/>
              </a:cxn>
              <a:cxn ang="0">
                <a:pos x="374" y="133"/>
              </a:cxn>
              <a:cxn ang="0">
                <a:pos x="409" y="315"/>
              </a:cxn>
              <a:cxn ang="0">
                <a:pos x="382" y="315"/>
              </a:cxn>
              <a:cxn ang="0">
                <a:pos x="367" y="160"/>
              </a:cxn>
              <a:cxn ang="0">
                <a:pos x="336" y="146"/>
              </a:cxn>
              <a:cxn ang="0">
                <a:pos x="343" y="124"/>
              </a:cxn>
              <a:cxn ang="0">
                <a:pos x="328" y="58"/>
              </a:cxn>
              <a:cxn ang="0">
                <a:pos x="309" y="121"/>
              </a:cxn>
              <a:cxn ang="0">
                <a:pos x="315" y="141"/>
              </a:cxn>
              <a:cxn ang="0">
                <a:pos x="292" y="150"/>
              </a:cxn>
              <a:cxn ang="0">
                <a:pos x="232" y="74"/>
              </a:cxn>
              <a:cxn ang="0">
                <a:pos x="219" y="35"/>
              </a:cxn>
              <a:cxn ang="0">
                <a:pos x="187" y="37"/>
              </a:cxn>
              <a:cxn ang="0">
                <a:pos x="174" y="74"/>
              </a:cxn>
              <a:cxn ang="0">
                <a:pos x="115" y="150"/>
              </a:cxn>
              <a:cxn ang="0">
                <a:pos x="91" y="141"/>
              </a:cxn>
              <a:cxn ang="0">
                <a:pos x="97" y="121"/>
              </a:cxn>
              <a:cxn ang="0">
                <a:pos x="78" y="58"/>
              </a:cxn>
              <a:cxn ang="0">
                <a:pos x="63" y="124"/>
              </a:cxn>
              <a:cxn ang="0">
                <a:pos x="71" y="146"/>
              </a:cxn>
              <a:cxn ang="0">
                <a:pos x="42" y="160"/>
              </a:cxn>
              <a:cxn ang="0">
                <a:pos x="27" y="303"/>
              </a:cxn>
              <a:cxn ang="0">
                <a:pos x="103" y="318"/>
              </a:cxn>
              <a:cxn ang="0">
                <a:pos x="117" y="194"/>
              </a:cxn>
              <a:cxn ang="0">
                <a:pos x="118" y="188"/>
              </a:cxn>
              <a:cxn ang="0">
                <a:pos x="187" y="97"/>
              </a:cxn>
              <a:cxn ang="0">
                <a:pos x="193" y="89"/>
              </a:cxn>
              <a:cxn ang="0">
                <a:pos x="203" y="85"/>
              </a:cxn>
              <a:cxn ang="0">
                <a:pos x="219" y="96"/>
              </a:cxn>
              <a:cxn ang="0">
                <a:pos x="286" y="178"/>
              </a:cxn>
              <a:cxn ang="0">
                <a:pos x="289" y="189"/>
              </a:cxn>
              <a:cxn ang="0">
                <a:pos x="289" y="303"/>
              </a:cxn>
              <a:cxn ang="0">
                <a:pos x="367" y="318"/>
              </a:cxn>
              <a:cxn ang="0">
                <a:pos x="367" y="345"/>
              </a:cxn>
            </a:cxnLst>
            <a:rect l="0" t="0" r="r" b="b"/>
            <a:pathLst>
              <a:path w="409" h="345">
                <a:moveTo>
                  <a:pt x="367" y="345"/>
                </a:moveTo>
                <a:cubicBezTo>
                  <a:pt x="304" y="345"/>
                  <a:pt x="304" y="345"/>
                  <a:pt x="304" y="345"/>
                </a:cubicBezTo>
                <a:cubicBezTo>
                  <a:pt x="281" y="345"/>
                  <a:pt x="262" y="326"/>
                  <a:pt x="262" y="303"/>
                </a:cubicBezTo>
                <a:cubicBezTo>
                  <a:pt x="262" y="194"/>
                  <a:pt x="262" y="194"/>
                  <a:pt x="262" y="194"/>
                </a:cubicBezTo>
                <a:cubicBezTo>
                  <a:pt x="262" y="193"/>
                  <a:pt x="262" y="193"/>
                  <a:pt x="262" y="193"/>
                </a:cubicBezTo>
                <a:cubicBezTo>
                  <a:pt x="262" y="192"/>
                  <a:pt x="262" y="191"/>
                  <a:pt x="262" y="191"/>
                </a:cubicBezTo>
                <a:cubicBezTo>
                  <a:pt x="203" y="119"/>
                  <a:pt x="203" y="119"/>
                  <a:pt x="203" y="119"/>
                </a:cubicBezTo>
                <a:cubicBezTo>
                  <a:pt x="144" y="191"/>
                  <a:pt x="144" y="191"/>
                  <a:pt x="144" y="191"/>
                </a:cubicBezTo>
                <a:cubicBezTo>
                  <a:pt x="144" y="191"/>
                  <a:pt x="144" y="192"/>
                  <a:pt x="144" y="193"/>
                </a:cubicBezTo>
                <a:cubicBezTo>
                  <a:pt x="144" y="193"/>
                  <a:pt x="144" y="193"/>
                  <a:pt x="144" y="194"/>
                </a:cubicBezTo>
                <a:cubicBezTo>
                  <a:pt x="144" y="303"/>
                  <a:pt x="144" y="303"/>
                  <a:pt x="144" y="303"/>
                </a:cubicBezTo>
                <a:cubicBezTo>
                  <a:pt x="144" y="326"/>
                  <a:pt x="125" y="345"/>
                  <a:pt x="103" y="345"/>
                </a:cubicBezTo>
                <a:cubicBezTo>
                  <a:pt x="42" y="345"/>
                  <a:pt x="42" y="345"/>
                  <a:pt x="42" y="345"/>
                </a:cubicBezTo>
                <a:cubicBezTo>
                  <a:pt x="19" y="345"/>
                  <a:pt x="0" y="326"/>
                  <a:pt x="0" y="303"/>
                </a:cubicBezTo>
                <a:cubicBezTo>
                  <a:pt x="0" y="174"/>
                  <a:pt x="0" y="174"/>
                  <a:pt x="0" y="174"/>
                </a:cubicBezTo>
                <a:cubicBezTo>
                  <a:pt x="0" y="154"/>
                  <a:pt x="14" y="138"/>
                  <a:pt x="33" y="134"/>
                </a:cubicBezTo>
                <a:cubicBezTo>
                  <a:pt x="23" y="123"/>
                  <a:pt x="17" y="108"/>
                  <a:pt x="17" y="92"/>
                </a:cubicBezTo>
                <a:cubicBezTo>
                  <a:pt x="17" y="59"/>
                  <a:pt x="44" y="31"/>
                  <a:pt x="78" y="31"/>
                </a:cubicBezTo>
                <a:cubicBezTo>
                  <a:pt x="107" y="31"/>
                  <a:pt x="131" y="51"/>
                  <a:pt x="137" y="78"/>
                </a:cubicBezTo>
                <a:cubicBezTo>
                  <a:pt x="149" y="63"/>
                  <a:pt x="149" y="63"/>
                  <a:pt x="149" y="63"/>
                </a:cubicBezTo>
                <a:cubicBezTo>
                  <a:pt x="161" y="30"/>
                  <a:pt x="161" y="30"/>
                  <a:pt x="161" y="30"/>
                </a:cubicBezTo>
                <a:cubicBezTo>
                  <a:pt x="164" y="19"/>
                  <a:pt x="176" y="0"/>
                  <a:pt x="202" y="0"/>
                </a:cubicBezTo>
                <a:cubicBezTo>
                  <a:pt x="230" y="0"/>
                  <a:pt x="242" y="18"/>
                  <a:pt x="245" y="28"/>
                </a:cubicBezTo>
                <a:cubicBezTo>
                  <a:pt x="257" y="63"/>
                  <a:pt x="257" y="63"/>
                  <a:pt x="257" y="63"/>
                </a:cubicBezTo>
                <a:cubicBezTo>
                  <a:pt x="269" y="78"/>
                  <a:pt x="269" y="78"/>
                  <a:pt x="269" y="78"/>
                </a:cubicBezTo>
                <a:cubicBezTo>
                  <a:pt x="275" y="51"/>
                  <a:pt x="300" y="31"/>
                  <a:pt x="328" y="31"/>
                </a:cubicBezTo>
                <a:cubicBezTo>
                  <a:pt x="362" y="31"/>
                  <a:pt x="390" y="59"/>
                  <a:pt x="390" y="92"/>
                </a:cubicBezTo>
                <a:cubicBezTo>
                  <a:pt x="390" y="108"/>
                  <a:pt x="384" y="122"/>
                  <a:pt x="374" y="133"/>
                </a:cubicBezTo>
                <a:cubicBezTo>
                  <a:pt x="394" y="136"/>
                  <a:pt x="409" y="154"/>
                  <a:pt x="409" y="174"/>
                </a:cubicBezTo>
                <a:cubicBezTo>
                  <a:pt x="409" y="315"/>
                  <a:pt x="409" y="315"/>
                  <a:pt x="409" y="315"/>
                </a:cubicBezTo>
                <a:cubicBezTo>
                  <a:pt x="409" y="323"/>
                  <a:pt x="403" y="329"/>
                  <a:pt x="395" y="329"/>
                </a:cubicBezTo>
                <a:cubicBezTo>
                  <a:pt x="388" y="329"/>
                  <a:pt x="382" y="323"/>
                  <a:pt x="382" y="315"/>
                </a:cubicBezTo>
                <a:cubicBezTo>
                  <a:pt x="382" y="174"/>
                  <a:pt x="382" y="174"/>
                  <a:pt x="382" y="174"/>
                </a:cubicBezTo>
                <a:cubicBezTo>
                  <a:pt x="382" y="166"/>
                  <a:pt x="375" y="160"/>
                  <a:pt x="367" y="160"/>
                </a:cubicBezTo>
                <a:cubicBezTo>
                  <a:pt x="349" y="160"/>
                  <a:pt x="349" y="160"/>
                  <a:pt x="349" y="160"/>
                </a:cubicBezTo>
                <a:cubicBezTo>
                  <a:pt x="342" y="160"/>
                  <a:pt x="336" y="154"/>
                  <a:pt x="336" y="146"/>
                </a:cubicBezTo>
                <a:cubicBezTo>
                  <a:pt x="336" y="136"/>
                  <a:pt x="336" y="136"/>
                  <a:pt x="336" y="136"/>
                </a:cubicBezTo>
                <a:cubicBezTo>
                  <a:pt x="336" y="131"/>
                  <a:pt x="339" y="126"/>
                  <a:pt x="343" y="124"/>
                </a:cubicBezTo>
                <a:cubicBezTo>
                  <a:pt x="355" y="118"/>
                  <a:pt x="363" y="106"/>
                  <a:pt x="363" y="92"/>
                </a:cubicBezTo>
                <a:cubicBezTo>
                  <a:pt x="363" y="73"/>
                  <a:pt x="347" y="58"/>
                  <a:pt x="328" y="58"/>
                </a:cubicBezTo>
                <a:cubicBezTo>
                  <a:pt x="309" y="58"/>
                  <a:pt x="294" y="73"/>
                  <a:pt x="294" y="92"/>
                </a:cubicBezTo>
                <a:cubicBezTo>
                  <a:pt x="294" y="104"/>
                  <a:pt x="300" y="115"/>
                  <a:pt x="309" y="121"/>
                </a:cubicBezTo>
                <a:cubicBezTo>
                  <a:pt x="313" y="124"/>
                  <a:pt x="315" y="128"/>
                  <a:pt x="315" y="132"/>
                </a:cubicBezTo>
                <a:cubicBezTo>
                  <a:pt x="315" y="141"/>
                  <a:pt x="315" y="141"/>
                  <a:pt x="315" y="141"/>
                </a:cubicBezTo>
                <a:cubicBezTo>
                  <a:pt x="315" y="147"/>
                  <a:pt x="312" y="152"/>
                  <a:pt x="306" y="154"/>
                </a:cubicBezTo>
                <a:cubicBezTo>
                  <a:pt x="301" y="156"/>
                  <a:pt x="295" y="154"/>
                  <a:pt x="292" y="150"/>
                </a:cubicBezTo>
                <a:cubicBezTo>
                  <a:pt x="235" y="78"/>
                  <a:pt x="235" y="78"/>
                  <a:pt x="235" y="78"/>
                </a:cubicBezTo>
                <a:cubicBezTo>
                  <a:pt x="234" y="77"/>
                  <a:pt x="233" y="75"/>
                  <a:pt x="232" y="74"/>
                </a:cubicBezTo>
                <a:cubicBezTo>
                  <a:pt x="219" y="37"/>
                  <a:pt x="219" y="37"/>
                  <a:pt x="219" y="37"/>
                </a:cubicBezTo>
                <a:cubicBezTo>
                  <a:pt x="219" y="36"/>
                  <a:pt x="219" y="36"/>
                  <a:pt x="219" y="35"/>
                </a:cubicBezTo>
                <a:cubicBezTo>
                  <a:pt x="218" y="33"/>
                  <a:pt x="215" y="27"/>
                  <a:pt x="202" y="27"/>
                </a:cubicBezTo>
                <a:cubicBezTo>
                  <a:pt x="189" y="27"/>
                  <a:pt x="187" y="36"/>
                  <a:pt x="187" y="37"/>
                </a:cubicBezTo>
                <a:cubicBezTo>
                  <a:pt x="187" y="37"/>
                  <a:pt x="187" y="38"/>
                  <a:pt x="187" y="39"/>
                </a:cubicBezTo>
                <a:cubicBezTo>
                  <a:pt x="174" y="74"/>
                  <a:pt x="174" y="74"/>
                  <a:pt x="174" y="74"/>
                </a:cubicBezTo>
                <a:cubicBezTo>
                  <a:pt x="173" y="75"/>
                  <a:pt x="173" y="77"/>
                  <a:pt x="172" y="78"/>
                </a:cubicBezTo>
                <a:cubicBezTo>
                  <a:pt x="115" y="150"/>
                  <a:pt x="115" y="150"/>
                  <a:pt x="115" y="150"/>
                </a:cubicBezTo>
                <a:cubicBezTo>
                  <a:pt x="111" y="154"/>
                  <a:pt x="105" y="156"/>
                  <a:pt x="100" y="154"/>
                </a:cubicBezTo>
                <a:cubicBezTo>
                  <a:pt x="95" y="152"/>
                  <a:pt x="91" y="147"/>
                  <a:pt x="91" y="141"/>
                </a:cubicBezTo>
                <a:cubicBezTo>
                  <a:pt x="91" y="132"/>
                  <a:pt x="91" y="132"/>
                  <a:pt x="91" y="132"/>
                </a:cubicBezTo>
                <a:cubicBezTo>
                  <a:pt x="91" y="128"/>
                  <a:pt x="93" y="124"/>
                  <a:pt x="97" y="121"/>
                </a:cubicBezTo>
                <a:cubicBezTo>
                  <a:pt x="106" y="115"/>
                  <a:pt x="112" y="104"/>
                  <a:pt x="112" y="92"/>
                </a:cubicBezTo>
                <a:cubicBezTo>
                  <a:pt x="112" y="73"/>
                  <a:pt x="97" y="58"/>
                  <a:pt x="78" y="58"/>
                </a:cubicBezTo>
                <a:cubicBezTo>
                  <a:pt x="59" y="58"/>
                  <a:pt x="43" y="73"/>
                  <a:pt x="43" y="92"/>
                </a:cubicBezTo>
                <a:cubicBezTo>
                  <a:pt x="43" y="106"/>
                  <a:pt x="51" y="118"/>
                  <a:pt x="63" y="124"/>
                </a:cubicBezTo>
                <a:cubicBezTo>
                  <a:pt x="68" y="126"/>
                  <a:pt x="71" y="131"/>
                  <a:pt x="71" y="136"/>
                </a:cubicBezTo>
                <a:cubicBezTo>
                  <a:pt x="71" y="146"/>
                  <a:pt x="71" y="146"/>
                  <a:pt x="71" y="146"/>
                </a:cubicBezTo>
                <a:cubicBezTo>
                  <a:pt x="71" y="154"/>
                  <a:pt x="65" y="160"/>
                  <a:pt x="57" y="160"/>
                </a:cubicBezTo>
                <a:cubicBezTo>
                  <a:pt x="42" y="160"/>
                  <a:pt x="42" y="160"/>
                  <a:pt x="42" y="160"/>
                </a:cubicBezTo>
                <a:cubicBezTo>
                  <a:pt x="34" y="160"/>
                  <a:pt x="27" y="166"/>
                  <a:pt x="27" y="174"/>
                </a:cubicBezTo>
                <a:cubicBezTo>
                  <a:pt x="27" y="303"/>
                  <a:pt x="27" y="303"/>
                  <a:pt x="27" y="303"/>
                </a:cubicBezTo>
                <a:cubicBezTo>
                  <a:pt x="27" y="311"/>
                  <a:pt x="34" y="318"/>
                  <a:pt x="42" y="318"/>
                </a:cubicBezTo>
                <a:cubicBezTo>
                  <a:pt x="103" y="318"/>
                  <a:pt x="103" y="318"/>
                  <a:pt x="103" y="318"/>
                </a:cubicBezTo>
                <a:cubicBezTo>
                  <a:pt x="111" y="318"/>
                  <a:pt x="117" y="311"/>
                  <a:pt x="117" y="303"/>
                </a:cubicBezTo>
                <a:cubicBezTo>
                  <a:pt x="117" y="194"/>
                  <a:pt x="117" y="194"/>
                  <a:pt x="117" y="194"/>
                </a:cubicBezTo>
                <a:cubicBezTo>
                  <a:pt x="117" y="192"/>
                  <a:pt x="117" y="190"/>
                  <a:pt x="118" y="189"/>
                </a:cubicBezTo>
                <a:cubicBezTo>
                  <a:pt x="118" y="189"/>
                  <a:pt x="118" y="189"/>
                  <a:pt x="118" y="188"/>
                </a:cubicBezTo>
                <a:cubicBezTo>
                  <a:pt x="117" y="185"/>
                  <a:pt x="118" y="181"/>
                  <a:pt x="120" y="178"/>
                </a:cubicBezTo>
                <a:cubicBezTo>
                  <a:pt x="187" y="97"/>
                  <a:pt x="187" y="97"/>
                  <a:pt x="187" y="97"/>
                </a:cubicBezTo>
                <a:cubicBezTo>
                  <a:pt x="187" y="96"/>
                  <a:pt x="187" y="96"/>
                  <a:pt x="187" y="96"/>
                </a:cubicBezTo>
                <a:cubicBezTo>
                  <a:pt x="193" y="89"/>
                  <a:pt x="193" y="89"/>
                  <a:pt x="193" y="89"/>
                </a:cubicBezTo>
                <a:cubicBezTo>
                  <a:pt x="196" y="86"/>
                  <a:pt x="199" y="85"/>
                  <a:pt x="203" y="85"/>
                </a:cubicBezTo>
                <a:cubicBezTo>
                  <a:pt x="203" y="85"/>
                  <a:pt x="203" y="85"/>
                  <a:pt x="203" y="85"/>
                </a:cubicBezTo>
                <a:cubicBezTo>
                  <a:pt x="207" y="85"/>
                  <a:pt x="211" y="86"/>
                  <a:pt x="213" y="89"/>
                </a:cubicBezTo>
                <a:cubicBezTo>
                  <a:pt x="219" y="96"/>
                  <a:pt x="219" y="96"/>
                  <a:pt x="219" y="96"/>
                </a:cubicBezTo>
                <a:cubicBezTo>
                  <a:pt x="219" y="96"/>
                  <a:pt x="219" y="96"/>
                  <a:pt x="220" y="97"/>
                </a:cubicBezTo>
                <a:cubicBezTo>
                  <a:pt x="286" y="178"/>
                  <a:pt x="286" y="178"/>
                  <a:pt x="286" y="178"/>
                </a:cubicBezTo>
                <a:cubicBezTo>
                  <a:pt x="288" y="181"/>
                  <a:pt x="289" y="185"/>
                  <a:pt x="289" y="188"/>
                </a:cubicBezTo>
                <a:cubicBezTo>
                  <a:pt x="289" y="189"/>
                  <a:pt x="289" y="189"/>
                  <a:pt x="289" y="189"/>
                </a:cubicBezTo>
                <a:cubicBezTo>
                  <a:pt x="289" y="190"/>
                  <a:pt x="289" y="192"/>
                  <a:pt x="289" y="194"/>
                </a:cubicBezTo>
                <a:cubicBezTo>
                  <a:pt x="289" y="303"/>
                  <a:pt x="289" y="303"/>
                  <a:pt x="289" y="303"/>
                </a:cubicBezTo>
                <a:cubicBezTo>
                  <a:pt x="289" y="311"/>
                  <a:pt x="296" y="318"/>
                  <a:pt x="304" y="318"/>
                </a:cubicBezTo>
                <a:cubicBezTo>
                  <a:pt x="367" y="318"/>
                  <a:pt x="367" y="318"/>
                  <a:pt x="367" y="318"/>
                </a:cubicBezTo>
                <a:cubicBezTo>
                  <a:pt x="374" y="318"/>
                  <a:pt x="380" y="324"/>
                  <a:pt x="380" y="331"/>
                </a:cubicBezTo>
                <a:cubicBezTo>
                  <a:pt x="380" y="339"/>
                  <a:pt x="374" y="345"/>
                  <a:pt x="367" y="345"/>
                </a:cubicBezTo>
                <a:close/>
              </a:path>
            </a:pathLst>
          </a:custGeom>
          <a:solidFill>
            <a:srgbClr val="3DCD5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473">
            <a:extLst>
              <a:ext uri="{FF2B5EF4-FFF2-40B4-BE49-F238E27FC236}">
                <a16:creationId xmlns:a16="http://schemas.microsoft.com/office/drawing/2014/main" id="{B19795E4-FBD4-4AA5-A4E8-3FB5143CA6BA}"/>
              </a:ext>
            </a:extLst>
          </p:cNvPr>
          <p:cNvSpPr>
            <a:spLocks/>
          </p:cNvSpPr>
          <p:nvPr/>
        </p:nvSpPr>
        <p:spPr bwMode="auto">
          <a:xfrm>
            <a:off x="4942714" y="3182497"/>
            <a:ext cx="277264" cy="143673"/>
          </a:xfrm>
          <a:custGeom>
            <a:avLst/>
            <a:gdLst/>
            <a:ahLst/>
            <a:cxnLst>
              <a:cxn ang="0">
                <a:pos x="110" y="87"/>
              </a:cxn>
              <a:cxn ang="0">
                <a:pos x="190" y="100"/>
              </a:cxn>
              <a:cxn ang="0">
                <a:pos x="325" y="158"/>
              </a:cxn>
              <a:cxn ang="0">
                <a:pos x="265" y="119"/>
              </a:cxn>
              <a:cxn ang="0">
                <a:pos x="244" y="130"/>
              </a:cxn>
              <a:cxn ang="0">
                <a:pos x="301" y="185"/>
              </a:cxn>
              <a:cxn ang="0">
                <a:pos x="228" y="138"/>
              </a:cxn>
              <a:cxn ang="0">
                <a:pos x="207" y="149"/>
              </a:cxn>
              <a:cxn ang="0">
                <a:pos x="258" y="202"/>
              </a:cxn>
              <a:cxn ang="0">
                <a:pos x="191" y="158"/>
              </a:cxn>
              <a:cxn ang="0">
                <a:pos x="170" y="169"/>
              </a:cxn>
              <a:cxn ang="0">
                <a:pos x="207" y="210"/>
              </a:cxn>
              <a:cxn ang="0">
                <a:pos x="114" y="157"/>
              </a:cxn>
              <a:cxn ang="0">
                <a:pos x="32" y="154"/>
              </a:cxn>
              <a:cxn ang="0">
                <a:pos x="98" y="68"/>
              </a:cxn>
              <a:cxn ang="0">
                <a:pos x="98" y="42"/>
              </a:cxn>
              <a:cxn ang="0">
                <a:pos x="33" y="51"/>
              </a:cxn>
              <a:cxn ang="0">
                <a:pos x="3" y="176"/>
              </a:cxn>
              <a:cxn ang="0">
                <a:pos x="101" y="181"/>
              </a:cxn>
              <a:cxn ang="0">
                <a:pos x="222" y="234"/>
              </a:cxn>
              <a:cxn ang="0">
                <a:pos x="277" y="225"/>
              </a:cxn>
              <a:cxn ang="0">
                <a:pos x="325" y="204"/>
              </a:cxn>
              <a:cxn ang="0">
                <a:pos x="330" y="185"/>
              </a:cxn>
              <a:cxn ang="0">
                <a:pos x="353" y="160"/>
              </a:cxn>
              <a:cxn ang="0">
                <a:pos x="287" y="84"/>
              </a:cxn>
              <a:cxn ang="0">
                <a:pos x="138" y="88"/>
              </a:cxn>
              <a:cxn ang="0">
                <a:pos x="162" y="59"/>
              </a:cxn>
              <a:cxn ang="0">
                <a:pos x="341" y="68"/>
              </a:cxn>
              <a:cxn ang="0">
                <a:pos x="431" y="68"/>
              </a:cxn>
              <a:cxn ang="0">
                <a:pos x="377" y="154"/>
              </a:cxn>
              <a:cxn ang="0">
                <a:pos x="377" y="181"/>
              </a:cxn>
              <a:cxn ang="0">
                <a:pos x="428" y="172"/>
              </a:cxn>
              <a:cxn ang="0">
                <a:pos x="459" y="47"/>
              </a:cxn>
              <a:cxn ang="0">
                <a:pos x="345" y="42"/>
              </a:cxn>
              <a:cxn ang="0">
                <a:pos x="147" y="37"/>
              </a:cxn>
            </a:cxnLst>
            <a:rect l="0" t="0" r="r" b="b"/>
            <a:pathLst>
              <a:path w="463" h="241">
                <a:moveTo>
                  <a:pt x="147" y="37"/>
                </a:moveTo>
                <a:cubicBezTo>
                  <a:pt x="124" y="52"/>
                  <a:pt x="110" y="70"/>
                  <a:pt x="110" y="87"/>
                </a:cubicBezTo>
                <a:cubicBezTo>
                  <a:pt x="110" y="97"/>
                  <a:pt x="115" y="105"/>
                  <a:pt x="124" y="111"/>
                </a:cubicBezTo>
                <a:cubicBezTo>
                  <a:pt x="144" y="124"/>
                  <a:pt x="166" y="113"/>
                  <a:pt x="190" y="100"/>
                </a:cubicBezTo>
                <a:cubicBezTo>
                  <a:pt x="217" y="85"/>
                  <a:pt x="248" y="87"/>
                  <a:pt x="270" y="104"/>
                </a:cubicBezTo>
                <a:cubicBezTo>
                  <a:pt x="311" y="138"/>
                  <a:pt x="322" y="152"/>
                  <a:pt x="325" y="158"/>
                </a:cubicBezTo>
                <a:cubicBezTo>
                  <a:pt x="323" y="158"/>
                  <a:pt x="319" y="156"/>
                  <a:pt x="311" y="152"/>
                </a:cubicBezTo>
                <a:cubicBezTo>
                  <a:pt x="301" y="146"/>
                  <a:pt x="287" y="136"/>
                  <a:pt x="265" y="119"/>
                </a:cubicBezTo>
                <a:cubicBezTo>
                  <a:pt x="260" y="114"/>
                  <a:pt x="251" y="116"/>
                  <a:pt x="247" y="121"/>
                </a:cubicBezTo>
                <a:cubicBezTo>
                  <a:pt x="245" y="124"/>
                  <a:pt x="244" y="127"/>
                  <a:pt x="244" y="130"/>
                </a:cubicBezTo>
                <a:cubicBezTo>
                  <a:pt x="244" y="133"/>
                  <a:pt x="246" y="137"/>
                  <a:pt x="249" y="140"/>
                </a:cubicBezTo>
                <a:cubicBezTo>
                  <a:pt x="264" y="152"/>
                  <a:pt x="292" y="174"/>
                  <a:pt x="301" y="185"/>
                </a:cubicBezTo>
                <a:cubicBezTo>
                  <a:pt x="297" y="184"/>
                  <a:pt x="291" y="181"/>
                  <a:pt x="281" y="175"/>
                </a:cubicBezTo>
                <a:cubicBezTo>
                  <a:pt x="268" y="168"/>
                  <a:pt x="251" y="155"/>
                  <a:pt x="228" y="138"/>
                </a:cubicBezTo>
                <a:cubicBezTo>
                  <a:pt x="222" y="134"/>
                  <a:pt x="214" y="135"/>
                  <a:pt x="209" y="141"/>
                </a:cubicBezTo>
                <a:cubicBezTo>
                  <a:pt x="208" y="143"/>
                  <a:pt x="207" y="146"/>
                  <a:pt x="207" y="149"/>
                </a:cubicBezTo>
                <a:cubicBezTo>
                  <a:pt x="207" y="153"/>
                  <a:pt x="209" y="157"/>
                  <a:pt x="212" y="159"/>
                </a:cubicBezTo>
                <a:cubicBezTo>
                  <a:pt x="244" y="184"/>
                  <a:pt x="255" y="197"/>
                  <a:pt x="258" y="202"/>
                </a:cubicBezTo>
                <a:cubicBezTo>
                  <a:pt x="255" y="202"/>
                  <a:pt x="250" y="200"/>
                  <a:pt x="240" y="194"/>
                </a:cubicBezTo>
                <a:cubicBezTo>
                  <a:pt x="228" y="187"/>
                  <a:pt x="212" y="175"/>
                  <a:pt x="191" y="158"/>
                </a:cubicBezTo>
                <a:cubicBezTo>
                  <a:pt x="186" y="154"/>
                  <a:pt x="177" y="154"/>
                  <a:pt x="173" y="160"/>
                </a:cubicBezTo>
                <a:cubicBezTo>
                  <a:pt x="171" y="163"/>
                  <a:pt x="170" y="166"/>
                  <a:pt x="170" y="169"/>
                </a:cubicBezTo>
                <a:cubicBezTo>
                  <a:pt x="170" y="172"/>
                  <a:pt x="171" y="176"/>
                  <a:pt x="174" y="179"/>
                </a:cubicBezTo>
                <a:cubicBezTo>
                  <a:pt x="196" y="196"/>
                  <a:pt x="204" y="206"/>
                  <a:pt x="207" y="210"/>
                </a:cubicBezTo>
                <a:cubicBezTo>
                  <a:pt x="202" y="210"/>
                  <a:pt x="192" y="208"/>
                  <a:pt x="170" y="196"/>
                </a:cubicBezTo>
                <a:cubicBezTo>
                  <a:pt x="152" y="186"/>
                  <a:pt x="131" y="171"/>
                  <a:pt x="114" y="157"/>
                </a:cubicBezTo>
                <a:cubicBezTo>
                  <a:pt x="111" y="155"/>
                  <a:pt x="108" y="154"/>
                  <a:pt x="105" y="154"/>
                </a:cubicBezTo>
                <a:cubicBezTo>
                  <a:pt x="105" y="154"/>
                  <a:pt x="55" y="154"/>
                  <a:pt x="32" y="154"/>
                </a:cubicBezTo>
                <a:cubicBezTo>
                  <a:pt x="38" y="132"/>
                  <a:pt x="52" y="82"/>
                  <a:pt x="56" y="68"/>
                </a:cubicBezTo>
                <a:cubicBezTo>
                  <a:pt x="69" y="68"/>
                  <a:pt x="98" y="68"/>
                  <a:pt x="98" y="68"/>
                </a:cubicBezTo>
                <a:cubicBezTo>
                  <a:pt x="105" y="68"/>
                  <a:pt x="111" y="62"/>
                  <a:pt x="111" y="55"/>
                </a:cubicBezTo>
                <a:cubicBezTo>
                  <a:pt x="111" y="48"/>
                  <a:pt x="105" y="42"/>
                  <a:pt x="98" y="42"/>
                </a:cubicBezTo>
                <a:cubicBezTo>
                  <a:pt x="46" y="42"/>
                  <a:pt x="46" y="42"/>
                  <a:pt x="46" y="42"/>
                </a:cubicBezTo>
                <a:cubicBezTo>
                  <a:pt x="40" y="42"/>
                  <a:pt x="35" y="46"/>
                  <a:pt x="33" y="51"/>
                </a:cubicBezTo>
                <a:cubicBezTo>
                  <a:pt x="1" y="164"/>
                  <a:pt x="1" y="164"/>
                  <a:pt x="1" y="164"/>
                </a:cubicBezTo>
                <a:cubicBezTo>
                  <a:pt x="0" y="168"/>
                  <a:pt x="1" y="172"/>
                  <a:pt x="3" y="176"/>
                </a:cubicBezTo>
                <a:cubicBezTo>
                  <a:pt x="6" y="179"/>
                  <a:pt x="10" y="181"/>
                  <a:pt x="14" y="181"/>
                </a:cubicBezTo>
                <a:cubicBezTo>
                  <a:pt x="14" y="181"/>
                  <a:pt x="92" y="181"/>
                  <a:pt x="101" y="181"/>
                </a:cubicBezTo>
                <a:cubicBezTo>
                  <a:pt x="119" y="196"/>
                  <a:pt x="141" y="210"/>
                  <a:pt x="160" y="221"/>
                </a:cubicBezTo>
                <a:cubicBezTo>
                  <a:pt x="190" y="237"/>
                  <a:pt x="209" y="241"/>
                  <a:pt x="222" y="234"/>
                </a:cubicBezTo>
                <a:cubicBezTo>
                  <a:pt x="229" y="230"/>
                  <a:pt x="232" y="225"/>
                  <a:pt x="233" y="221"/>
                </a:cubicBezTo>
                <a:cubicBezTo>
                  <a:pt x="252" y="230"/>
                  <a:pt x="266" y="232"/>
                  <a:pt x="277" y="225"/>
                </a:cubicBezTo>
                <a:cubicBezTo>
                  <a:pt x="283" y="220"/>
                  <a:pt x="286" y="215"/>
                  <a:pt x="287" y="208"/>
                </a:cubicBezTo>
                <a:cubicBezTo>
                  <a:pt x="298" y="213"/>
                  <a:pt x="315" y="217"/>
                  <a:pt x="325" y="204"/>
                </a:cubicBezTo>
                <a:cubicBezTo>
                  <a:pt x="329" y="198"/>
                  <a:pt x="330" y="193"/>
                  <a:pt x="330" y="189"/>
                </a:cubicBezTo>
                <a:cubicBezTo>
                  <a:pt x="330" y="187"/>
                  <a:pt x="330" y="186"/>
                  <a:pt x="330" y="185"/>
                </a:cubicBezTo>
                <a:cubicBezTo>
                  <a:pt x="337" y="184"/>
                  <a:pt x="342" y="181"/>
                  <a:pt x="347" y="175"/>
                </a:cubicBezTo>
                <a:cubicBezTo>
                  <a:pt x="351" y="171"/>
                  <a:pt x="353" y="166"/>
                  <a:pt x="353" y="160"/>
                </a:cubicBezTo>
                <a:cubicBezTo>
                  <a:pt x="353" y="160"/>
                  <a:pt x="353" y="159"/>
                  <a:pt x="353" y="158"/>
                </a:cubicBezTo>
                <a:cubicBezTo>
                  <a:pt x="352" y="145"/>
                  <a:pt x="341" y="128"/>
                  <a:pt x="287" y="84"/>
                </a:cubicBezTo>
                <a:cubicBezTo>
                  <a:pt x="256" y="59"/>
                  <a:pt x="213" y="56"/>
                  <a:pt x="177" y="76"/>
                </a:cubicBezTo>
                <a:cubicBezTo>
                  <a:pt x="149" y="92"/>
                  <a:pt x="143" y="91"/>
                  <a:pt x="138" y="88"/>
                </a:cubicBezTo>
                <a:cubicBezTo>
                  <a:pt x="137" y="87"/>
                  <a:pt x="137" y="87"/>
                  <a:pt x="137" y="87"/>
                </a:cubicBezTo>
                <a:cubicBezTo>
                  <a:pt x="137" y="82"/>
                  <a:pt x="144" y="71"/>
                  <a:pt x="162" y="59"/>
                </a:cubicBezTo>
                <a:cubicBezTo>
                  <a:pt x="208" y="30"/>
                  <a:pt x="281" y="51"/>
                  <a:pt x="320" y="63"/>
                </a:cubicBezTo>
                <a:cubicBezTo>
                  <a:pt x="329" y="65"/>
                  <a:pt x="335" y="67"/>
                  <a:pt x="341" y="68"/>
                </a:cubicBezTo>
                <a:cubicBezTo>
                  <a:pt x="341" y="68"/>
                  <a:pt x="342" y="68"/>
                  <a:pt x="343" y="68"/>
                </a:cubicBezTo>
                <a:cubicBezTo>
                  <a:pt x="343" y="68"/>
                  <a:pt x="406" y="68"/>
                  <a:pt x="431" y="68"/>
                </a:cubicBezTo>
                <a:cubicBezTo>
                  <a:pt x="424" y="90"/>
                  <a:pt x="409" y="141"/>
                  <a:pt x="405" y="154"/>
                </a:cubicBezTo>
                <a:cubicBezTo>
                  <a:pt x="394" y="154"/>
                  <a:pt x="377" y="154"/>
                  <a:pt x="377" y="154"/>
                </a:cubicBezTo>
                <a:cubicBezTo>
                  <a:pt x="370" y="154"/>
                  <a:pt x="364" y="160"/>
                  <a:pt x="364" y="168"/>
                </a:cubicBezTo>
                <a:cubicBezTo>
                  <a:pt x="364" y="175"/>
                  <a:pt x="370" y="181"/>
                  <a:pt x="377" y="181"/>
                </a:cubicBezTo>
                <a:cubicBezTo>
                  <a:pt x="415" y="181"/>
                  <a:pt x="415" y="181"/>
                  <a:pt x="415" y="181"/>
                </a:cubicBezTo>
                <a:cubicBezTo>
                  <a:pt x="421" y="181"/>
                  <a:pt x="426" y="177"/>
                  <a:pt x="428" y="172"/>
                </a:cubicBezTo>
                <a:cubicBezTo>
                  <a:pt x="461" y="59"/>
                  <a:pt x="461" y="59"/>
                  <a:pt x="461" y="59"/>
                </a:cubicBezTo>
                <a:cubicBezTo>
                  <a:pt x="463" y="55"/>
                  <a:pt x="462" y="50"/>
                  <a:pt x="459" y="47"/>
                </a:cubicBezTo>
                <a:cubicBezTo>
                  <a:pt x="457" y="44"/>
                  <a:pt x="453" y="42"/>
                  <a:pt x="449" y="42"/>
                </a:cubicBezTo>
                <a:cubicBezTo>
                  <a:pt x="449" y="42"/>
                  <a:pt x="348" y="42"/>
                  <a:pt x="345" y="42"/>
                </a:cubicBezTo>
                <a:cubicBezTo>
                  <a:pt x="341" y="41"/>
                  <a:pt x="335" y="39"/>
                  <a:pt x="328" y="37"/>
                </a:cubicBezTo>
                <a:cubicBezTo>
                  <a:pt x="284" y="24"/>
                  <a:pt x="204" y="0"/>
                  <a:pt x="147" y="37"/>
                </a:cubicBezTo>
                <a:close/>
              </a:path>
            </a:pathLst>
          </a:custGeom>
          <a:solidFill>
            <a:srgbClr val="3DCD5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580">
            <a:extLst>
              <a:ext uri="{FF2B5EF4-FFF2-40B4-BE49-F238E27FC236}">
                <a16:creationId xmlns:a16="http://schemas.microsoft.com/office/drawing/2014/main" id="{7A9A94AB-0C60-46DF-8A2B-CB9597CA5B1B}"/>
              </a:ext>
            </a:extLst>
          </p:cNvPr>
          <p:cNvSpPr>
            <a:spLocks/>
          </p:cNvSpPr>
          <p:nvPr/>
        </p:nvSpPr>
        <p:spPr bwMode="auto">
          <a:xfrm>
            <a:off x="5951274" y="2114133"/>
            <a:ext cx="202996" cy="202347"/>
          </a:xfrm>
          <a:custGeom>
            <a:avLst/>
            <a:gdLst/>
            <a:ahLst/>
            <a:cxnLst>
              <a:cxn ang="0">
                <a:pos x="415" y="114"/>
              </a:cxn>
              <a:cxn ang="0">
                <a:pos x="387" y="114"/>
              </a:cxn>
              <a:cxn ang="0">
                <a:pos x="415" y="60"/>
              </a:cxn>
              <a:cxn ang="0">
                <a:pos x="295" y="60"/>
              </a:cxn>
              <a:cxn ang="0">
                <a:pos x="334" y="104"/>
              </a:cxn>
              <a:cxn ang="0">
                <a:pos x="320" y="60"/>
              </a:cxn>
              <a:cxn ang="0">
                <a:pos x="389" y="60"/>
              </a:cxn>
              <a:cxn ang="0">
                <a:pos x="365" y="93"/>
              </a:cxn>
              <a:cxn ang="0">
                <a:pos x="363" y="94"/>
              </a:cxn>
              <a:cxn ang="0">
                <a:pos x="361" y="95"/>
              </a:cxn>
              <a:cxn ang="0">
                <a:pos x="360" y="97"/>
              </a:cxn>
              <a:cxn ang="0">
                <a:pos x="359" y="99"/>
              </a:cxn>
              <a:cxn ang="0">
                <a:pos x="358" y="102"/>
              </a:cxn>
              <a:cxn ang="0">
                <a:pos x="358" y="104"/>
              </a:cxn>
              <a:cxn ang="0">
                <a:pos x="358" y="107"/>
              </a:cxn>
              <a:cxn ang="0">
                <a:pos x="365" y="130"/>
              </a:cxn>
              <a:cxn ang="0">
                <a:pos x="409" y="139"/>
              </a:cxn>
              <a:cxn ang="0">
                <a:pos x="415" y="143"/>
              </a:cxn>
              <a:cxn ang="0">
                <a:pos x="382" y="413"/>
              </a:cxn>
              <a:cxn ang="0">
                <a:pos x="399" y="203"/>
              </a:cxn>
              <a:cxn ang="0">
                <a:pos x="353" y="132"/>
              </a:cxn>
              <a:cxn ang="0">
                <a:pos x="351" y="131"/>
              </a:cxn>
              <a:cxn ang="0">
                <a:pos x="349" y="129"/>
              </a:cxn>
              <a:cxn ang="0">
                <a:pos x="347" y="128"/>
              </a:cxn>
              <a:cxn ang="0">
                <a:pos x="345" y="127"/>
              </a:cxn>
              <a:cxn ang="0">
                <a:pos x="342" y="127"/>
              </a:cxn>
              <a:cxn ang="0">
                <a:pos x="316" y="131"/>
              </a:cxn>
              <a:cxn ang="0">
                <a:pos x="191" y="154"/>
              </a:cxn>
              <a:cxn ang="0">
                <a:pos x="202" y="413"/>
              </a:cxn>
              <a:cxn ang="0">
                <a:pos x="0" y="426"/>
              </a:cxn>
              <a:cxn ang="0">
                <a:pos x="216" y="439"/>
              </a:cxn>
              <a:cxn ang="0">
                <a:pos x="228" y="425"/>
              </a:cxn>
              <a:cxn ang="0">
                <a:pos x="337" y="153"/>
              </a:cxn>
              <a:cxn ang="0">
                <a:pos x="347" y="425"/>
              </a:cxn>
              <a:cxn ang="0">
                <a:pos x="360" y="439"/>
              </a:cxn>
              <a:cxn ang="0">
                <a:pos x="394" y="439"/>
              </a:cxn>
              <a:cxn ang="0">
                <a:pos x="396" y="438"/>
              </a:cxn>
              <a:cxn ang="0">
                <a:pos x="398" y="438"/>
              </a:cxn>
              <a:cxn ang="0">
                <a:pos x="400" y="437"/>
              </a:cxn>
              <a:cxn ang="0">
                <a:pos x="402" y="435"/>
              </a:cxn>
              <a:cxn ang="0">
                <a:pos x="404" y="433"/>
              </a:cxn>
              <a:cxn ang="0">
                <a:pos x="405" y="431"/>
              </a:cxn>
              <a:cxn ang="0">
                <a:pos x="406" y="429"/>
              </a:cxn>
              <a:cxn ang="0">
                <a:pos x="406" y="427"/>
              </a:cxn>
              <a:cxn ang="0">
                <a:pos x="440" y="146"/>
              </a:cxn>
              <a:cxn ang="0">
                <a:pos x="440" y="143"/>
              </a:cxn>
            </a:cxnLst>
            <a:rect l="0" t="0" r="r" b="b"/>
            <a:pathLst>
              <a:path w="440" h="439">
                <a:moveTo>
                  <a:pt x="440" y="143"/>
                </a:moveTo>
                <a:cubicBezTo>
                  <a:pt x="440" y="128"/>
                  <a:pt x="429" y="116"/>
                  <a:pt x="415" y="114"/>
                </a:cubicBezTo>
                <a:cubicBezTo>
                  <a:pt x="414" y="114"/>
                  <a:pt x="413" y="114"/>
                  <a:pt x="411" y="114"/>
                </a:cubicBezTo>
                <a:cubicBezTo>
                  <a:pt x="387" y="114"/>
                  <a:pt x="387" y="114"/>
                  <a:pt x="387" y="114"/>
                </a:cubicBezTo>
                <a:cubicBezTo>
                  <a:pt x="386" y="111"/>
                  <a:pt x="386" y="111"/>
                  <a:pt x="386" y="111"/>
                </a:cubicBezTo>
                <a:cubicBezTo>
                  <a:pt x="403" y="100"/>
                  <a:pt x="415" y="81"/>
                  <a:pt x="415" y="60"/>
                </a:cubicBezTo>
                <a:cubicBezTo>
                  <a:pt x="415" y="27"/>
                  <a:pt x="388" y="0"/>
                  <a:pt x="355" y="0"/>
                </a:cubicBezTo>
                <a:cubicBezTo>
                  <a:pt x="322" y="0"/>
                  <a:pt x="295" y="27"/>
                  <a:pt x="295" y="60"/>
                </a:cubicBezTo>
                <a:cubicBezTo>
                  <a:pt x="295" y="78"/>
                  <a:pt x="303" y="95"/>
                  <a:pt x="317" y="106"/>
                </a:cubicBezTo>
                <a:cubicBezTo>
                  <a:pt x="322" y="110"/>
                  <a:pt x="330" y="109"/>
                  <a:pt x="334" y="104"/>
                </a:cubicBezTo>
                <a:cubicBezTo>
                  <a:pt x="339" y="99"/>
                  <a:pt x="338" y="91"/>
                  <a:pt x="333" y="86"/>
                </a:cubicBezTo>
                <a:cubicBezTo>
                  <a:pt x="325" y="80"/>
                  <a:pt x="320" y="70"/>
                  <a:pt x="320" y="60"/>
                </a:cubicBezTo>
                <a:cubicBezTo>
                  <a:pt x="320" y="40"/>
                  <a:pt x="336" y="25"/>
                  <a:pt x="355" y="25"/>
                </a:cubicBezTo>
                <a:cubicBezTo>
                  <a:pt x="374" y="25"/>
                  <a:pt x="389" y="40"/>
                  <a:pt x="389" y="60"/>
                </a:cubicBezTo>
                <a:cubicBezTo>
                  <a:pt x="389" y="75"/>
                  <a:pt x="380" y="87"/>
                  <a:pt x="366" y="92"/>
                </a:cubicBezTo>
                <a:cubicBezTo>
                  <a:pt x="366" y="92"/>
                  <a:pt x="366" y="93"/>
                  <a:pt x="365" y="93"/>
                </a:cubicBezTo>
                <a:cubicBezTo>
                  <a:pt x="365" y="93"/>
                  <a:pt x="365" y="93"/>
                  <a:pt x="364" y="93"/>
                </a:cubicBezTo>
                <a:cubicBezTo>
                  <a:pt x="364" y="93"/>
                  <a:pt x="364" y="94"/>
                  <a:pt x="363" y="94"/>
                </a:cubicBezTo>
                <a:cubicBezTo>
                  <a:pt x="363" y="94"/>
                  <a:pt x="362" y="94"/>
                  <a:pt x="362" y="95"/>
                </a:cubicBezTo>
                <a:cubicBezTo>
                  <a:pt x="362" y="95"/>
                  <a:pt x="362" y="95"/>
                  <a:pt x="361" y="95"/>
                </a:cubicBezTo>
                <a:cubicBezTo>
                  <a:pt x="361" y="96"/>
                  <a:pt x="361" y="96"/>
                  <a:pt x="360" y="96"/>
                </a:cubicBezTo>
                <a:cubicBezTo>
                  <a:pt x="360" y="97"/>
                  <a:pt x="360" y="97"/>
                  <a:pt x="360" y="97"/>
                </a:cubicBezTo>
                <a:cubicBezTo>
                  <a:pt x="360" y="98"/>
                  <a:pt x="359" y="98"/>
                  <a:pt x="359" y="99"/>
                </a:cubicBezTo>
                <a:cubicBezTo>
                  <a:pt x="359" y="99"/>
                  <a:pt x="359" y="99"/>
                  <a:pt x="359" y="99"/>
                </a:cubicBezTo>
                <a:cubicBezTo>
                  <a:pt x="359" y="100"/>
                  <a:pt x="358" y="100"/>
                  <a:pt x="358" y="101"/>
                </a:cubicBezTo>
                <a:cubicBezTo>
                  <a:pt x="358" y="101"/>
                  <a:pt x="358" y="101"/>
                  <a:pt x="358" y="102"/>
                </a:cubicBezTo>
                <a:cubicBezTo>
                  <a:pt x="358" y="102"/>
                  <a:pt x="358" y="103"/>
                  <a:pt x="358" y="103"/>
                </a:cubicBezTo>
                <a:cubicBezTo>
                  <a:pt x="358" y="103"/>
                  <a:pt x="358" y="104"/>
                  <a:pt x="358" y="104"/>
                </a:cubicBezTo>
                <a:cubicBezTo>
                  <a:pt x="358" y="105"/>
                  <a:pt x="358" y="105"/>
                  <a:pt x="358" y="106"/>
                </a:cubicBezTo>
                <a:cubicBezTo>
                  <a:pt x="358" y="106"/>
                  <a:pt x="358" y="106"/>
                  <a:pt x="358" y="107"/>
                </a:cubicBezTo>
                <a:cubicBezTo>
                  <a:pt x="358" y="107"/>
                  <a:pt x="358" y="107"/>
                  <a:pt x="358" y="108"/>
                </a:cubicBezTo>
                <a:cubicBezTo>
                  <a:pt x="365" y="130"/>
                  <a:pt x="365" y="130"/>
                  <a:pt x="365" y="130"/>
                </a:cubicBezTo>
                <a:cubicBezTo>
                  <a:pt x="367" y="135"/>
                  <a:pt x="372" y="139"/>
                  <a:pt x="377" y="139"/>
                </a:cubicBezTo>
                <a:cubicBezTo>
                  <a:pt x="409" y="139"/>
                  <a:pt x="409" y="139"/>
                  <a:pt x="409" y="139"/>
                </a:cubicBezTo>
                <a:cubicBezTo>
                  <a:pt x="410" y="139"/>
                  <a:pt x="411" y="139"/>
                  <a:pt x="411" y="139"/>
                </a:cubicBezTo>
                <a:cubicBezTo>
                  <a:pt x="413" y="139"/>
                  <a:pt x="415" y="141"/>
                  <a:pt x="415" y="143"/>
                </a:cubicBezTo>
                <a:cubicBezTo>
                  <a:pt x="415" y="143"/>
                  <a:pt x="415" y="143"/>
                  <a:pt x="415" y="144"/>
                </a:cubicBezTo>
                <a:cubicBezTo>
                  <a:pt x="382" y="413"/>
                  <a:pt x="382" y="413"/>
                  <a:pt x="382" y="413"/>
                </a:cubicBezTo>
                <a:cubicBezTo>
                  <a:pt x="374" y="413"/>
                  <a:pt x="374" y="413"/>
                  <a:pt x="374" y="413"/>
                </a:cubicBezTo>
                <a:cubicBezTo>
                  <a:pt x="399" y="203"/>
                  <a:pt x="399" y="203"/>
                  <a:pt x="399" y="203"/>
                </a:cubicBezTo>
                <a:cubicBezTo>
                  <a:pt x="399" y="199"/>
                  <a:pt x="398" y="196"/>
                  <a:pt x="396" y="194"/>
                </a:cubicBezTo>
                <a:cubicBezTo>
                  <a:pt x="353" y="132"/>
                  <a:pt x="353" y="132"/>
                  <a:pt x="353" y="132"/>
                </a:cubicBezTo>
                <a:cubicBezTo>
                  <a:pt x="352" y="132"/>
                  <a:pt x="352" y="131"/>
                  <a:pt x="351" y="131"/>
                </a:cubicBezTo>
                <a:cubicBezTo>
                  <a:pt x="351" y="131"/>
                  <a:pt x="351" y="131"/>
                  <a:pt x="351" y="131"/>
                </a:cubicBezTo>
                <a:cubicBezTo>
                  <a:pt x="351" y="130"/>
                  <a:pt x="350" y="130"/>
                  <a:pt x="350" y="129"/>
                </a:cubicBezTo>
                <a:cubicBezTo>
                  <a:pt x="349" y="129"/>
                  <a:pt x="349" y="129"/>
                  <a:pt x="349" y="129"/>
                </a:cubicBezTo>
                <a:cubicBezTo>
                  <a:pt x="349" y="129"/>
                  <a:pt x="348" y="128"/>
                  <a:pt x="348" y="128"/>
                </a:cubicBezTo>
                <a:cubicBezTo>
                  <a:pt x="347" y="128"/>
                  <a:pt x="347" y="128"/>
                  <a:pt x="347" y="128"/>
                </a:cubicBezTo>
                <a:cubicBezTo>
                  <a:pt x="347" y="128"/>
                  <a:pt x="346" y="127"/>
                  <a:pt x="345" y="127"/>
                </a:cubicBezTo>
                <a:cubicBezTo>
                  <a:pt x="345" y="127"/>
                  <a:pt x="345" y="127"/>
                  <a:pt x="345" y="127"/>
                </a:cubicBezTo>
                <a:cubicBezTo>
                  <a:pt x="344" y="127"/>
                  <a:pt x="344" y="127"/>
                  <a:pt x="343" y="127"/>
                </a:cubicBezTo>
                <a:cubicBezTo>
                  <a:pt x="343" y="127"/>
                  <a:pt x="343" y="127"/>
                  <a:pt x="342" y="127"/>
                </a:cubicBezTo>
                <a:cubicBezTo>
                  <a:pt x="342" y="127"/>
                  <a:pt x="341" y="127"/>
                  <a:pt x="340" y="127"/>
                </a:cubicBezTo>
                <a:cubicBezTo>
                  <a:pt x="316" y="131"/>
                  <a:pt x="316" y="131"/>
                  <a:pt x="316" y="131"/>
                </a:cubicBezTo>
                <a:cubicBezTo>
                  <a:pt x="316" y="131"/>
                  <a:pt x="316" y="131"/>
                  <a:pt x="316" y="131"/>
                </a:cubicBezTo>
                <a:cubicBezTo>
                  <a:pt x="191" y="154"/>
                  <a:pt x="191" y="154"/>
                  <a:pt x="191" y="154"/>
                </a:cubicBezTo>
                <a:cubicBezTo>
                  <a:pt x="184" y="156"/>
                  <a:pt x="180" y="161"/>
                  <a:pt x="181" y="168"/>
                </a:cubicBezTo>
                <a:cubicBezTo>
                  <a:pt x="202" y="413"/>
                  <a:pt x="202" y="413"/>
                  <a:pt x="202" y="413"/>
                </a:cubicBezTo>
                <a:cubicBezTo>
                  <a:pt x="12" y="413"/>
                  <a:pt x="12" y="413"/>
                  <a:pt x="12" y="413"/>
                </a:cubicBezTo>
                <a:cubicBezTo>
                  <a:pt x="6" y="413"/>
                  <a:pt x="0" y="419"/>
                  <a:pt x="0" y="426"/>
                </a:cubicBezTo>
                <a:cubicBezTo>
                  <a:pt x="0" y="433"/>
                  <a:pt x="6" y="439"/>
                  <a:pt x="12" y="439"/>
                </a:cubicBezTo>
                <a:cubicBezTo>
                  <a:pt x="216" y="439"/>
                  <a:pt x="216" y="439"/>
                  <a:pt x="216" y="439"/>
                </a:cubicBezTo>
                <a:cubicBezTo>
                  <a:pt x="219" y="439"/>
                  <a:pt x="223" y="437"/>
                  <a:pt x="225" y="434"/>
                </a:cubicBezTo>
                <a:cubicBezTo>
                  <a:pt x="228" y="432"/>
                  <a:pt x="229" y="428"/>
                  <a:pt x="228" y="425"/>
                </a:cubicBezTo>
                <a:cubicBezTo>
                  <a:pt x="207" y="177"/>
                  <a:pt x="207" y="177"/>
                  <a:pt x="207" y="177"/>
                </a:cubicBezTo>
                <a:cubicBezTo>
                  <a:pt x="337" y="153"/>
                  <a:pt x="337" y="153"/>
                  <a:pt x="337" y="153"/>
                </a:cubicBezTo>
                <a:cubicBezTo>
                  <a:pt x="373" y="204"/>
                  <a:pt x="373" y="204"/>
                  <a:pt x="373" y="204"/>
                </a:cubicBezTo>
                <a:cubicBezTo>
                  <a:pt x="347" y="425"/>
                  <a:pt x="347" y="425"/>
                  <a:pt x="347" y="425"/>
                </a:cubicBezTo>
                <a:cubicBezTo>
                  <a:pt x="347" y="428"/>
                  <a:pt x="348" y="432"/>
                  <a:pt x="350" y="434"/>
                </a:cubicBezTo>
                <a:cubicBezTo>
                  <a:pt x="353" y="437"/>
                  <a:pt x="356" y="439"/>
                  <a:pt x="360" y="439"/>
                </a:cubicBezTo>
                <a:cubicBezTo>
                  <a:pt x="393" y="439"/>
                  <a:pt x="393" y="439"/>
                  <a:pt x="393" y="439"/>
                </a:cubicBezTo>
                <a:cubicBezTo>
                  <a:pt x="393" y="439"/>
                  <a:pt x="393" y="439"/>
                  <a:pt x="394" y="439"/>
                </a:cubicBezTo>
                <a:cubicBezTo>
                  <a:pt x="394" y="439"/>
                  <a:pt x="394" y="439"/>
                  <a:pt x="394" y="439"/>
                </a:cubicBezTo>
                <a:cubicBezTo>
                  <a:pt x="394" y="439"/>
                  <a:pt x="395" y="438"/>
                  <a:pt x="396" y="438"/>
                </a:cubicBezTo>
                <a:cubicBezTo>
                  <a:pt x="396" y="438"/>
                  <a:pt x="396" y="438"/>
                  <a:pt x="397" y="438"/>
                </a:cubicBezTo>
                <a:cubicBezTo>
                  <a:pt x="397" y="438"/>
                  <a:pt x="398" y="438"/>
                  <a:pt x="398" y="438"/>
                </a:cubicBezTo>
                <a:cubicBezTo>
                  <a:pt x="398" y="438"/>
                  <a:pt x="399" y="437"/>
                  <a:pt x="399" y="437"/>
                </a:cubicBezTo>
                <a:cubicBezTo>
                  <a:pt x="399" y="437"/>
                  <a:pt x="400" y="437"/>
                  <a:pt x="400" y="437"/>
                </a:cubicBezTo>
                <a:cubicBezTo>
                  <a:pt x="401" y="436"/>
                  <a:pt x="401" y="436"/>
                  <a:pt x="401" y="436"/>
                </a:cubicBezTo>
                <a:cubicBezTo>
                  <a:pt x="401" y="436"/>
                  <a:pt x="402" y="435"/>
                  <a:pt x="402" y="435"/>
                </a:cubicBezTo>
                <a:cubicBezTo>
                  <a:pt x="402" y="435"/>
                  <a:pt x="403" y="435"/>
                  <a:pt x="403" y="434"/>
                </a:cubicBezTo>
                <a:cubicBezTo>
                  <a:pt x="403" y="434"/>
                  <a:pt x="403" y="434"/>
                  <a:pt x="404" y="433"/>
                </a:cubicBezTo>
                <a:cubicBezTo>
                  <a:pt x="404" y="433"/>
                  <a:pt x="404" y="433"/>
                  <a:pt x="404" y="433"/>
                </a:cubicBezTo>
                <a:cubicBezTo>
                  <a:pt x="404" y="432"/>
                  <a:pt x="405" y="432"/>
                  <a:pt x="405" y="431"/>
                </a:cubicBezTo>
                <a:cubicBezTo>
                  <a:pt x="405" y="431"/>
                  <a:pt x="405" y="431"/>
                  <a:pt x="405" y="430"/>
                </a:cubicBezTo>
                <a:cubicBezTo>
                  <a:pt x="405" y="430"/>
                  <a:pt x="406" y="430"/>
                  <a:pt x="406" y="429"/>
                </a:cubicBezTo>
                <a:cubicBezTo>
                  <a:pt x="406" y="429"/>
                  <a:pt x="406" y="428"/>
                  <a:pt x="406" y="428"/>
                </a:cubicBezTo>
                <a:cubicBezTo>
                  <a:pt x="406" y="428"/>
                  <a:pt x="406" y="428"/>
                  <a:pt x="406" y="427"/>
                </a:cubicBezTo>
                <a:cubicBezTo>
                  <a:pt x="440" y="147"/>
                  <a:pt x="440" y="147"/>
                  <a:pt x="440" y="147"/>
                </a:cubicBezTo>
                <a:cubicBezTo>
                  <a:pt x="440" y="147"/>
                  <a:pt x="440" y="147"/>
                  <a:pt x="440" y="146"/>
                </a:cubicBezTo>
                <a:cubicBezTo>
                  <a:pt x="440" y="146"/>
                  <a:pt x="440" y="145"/>
                  <a:pt x="440" y="144"/>
                </a:cubicBezTo>
                <a:cubicBezTo>
                  <a:pt x="440" y="144"/>
                  <a:pt x="440" y="144"/>
                  <a:pt x="440" y="143"/>
                </a:cubicBezTo>
                <a:close/>
              </a:path>
            </a:pathLst>
          </a:custGeom>
          <a:solidFill>
            <a:srgbClr val="3DCD5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626ECBCE-93DC-49D2-9F94-FB14E8D84E44}"/>
              </a:ext>
            </a:extLst>
          </p:cNvPr>
          <p:cNvSpPr>
            <a:spLocks/>
          </p:cNvSpPr>
          <p:nvPr/>
        </p:nvSpPr>
        <p:spPr bwMode="auto">
          <a:xfrm>
            <a:off x="6994233" y="3169527"/>
            <a:ext cx="221223" cy="143673"/>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rgbClr val="3DCD58"/>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9530"/>
              </a:solidFill>
            </a:endParaRPr>
          </a:p>
        </p:txBody>
      </p:sp>
      <p:sp>
        <p:nvSpPr>
          <p:cNvPr id="41" name="Freeform 357">
            <a:extLst>
              <a:ext uri="{FF2B5EF4-FFF2-40B4-BE49-F238E27FC236}">
                <a16:creationId xmlns:a16="http://schemas.microsoft.com/office/drawing/2014/main" id="{85B954D4-2171-42BF-84B5-63305EBB5FED}"/>
              </a:ext>
            </a:extLst>
          </p:cNvPr>
          <p:cNvSpPr>
            <a:spLocks/>
          </p:cNvSpPr>
          <p:nvPr/>
        </p:nvSpPr>
        <p:spPr bwMode="auto">
          <a:xfrm>
            <a:off x="8012787" y="2111910"/>
            <a:ext cx="239511" cy="243788"/>
          </a:xfrm>
          <a:custGeom>
            <a:avLst/>
            <a:gdLst/>
            <a:ahLst/>
            <a:cxnLst>
              <a:cxn ang="0">
                <a:pos x="470" y="225"/>
              </a:cxn>
              <a:cxn ang="0">
                <a:pos x="376" y="221"/>
              </a:cxn>
              <a:cxn ang="0">
                <a:pos x="392" y="271"/>
              </a:cxn>
              <a:cxn ang="0">
                <a:pos x="404" y="280"/>
              </a:cxn>
              <a:cxn ang="0">
                <a:pos x="362" y="365"/>
              </a:cxn>
              <a:cxn ang="0">
                <a:pos x="349" y="345"/>
              </a:cxn>
              <a:cxn ang="0">
                <a:pos x="302" y="280"/>
              </a:cxn>
              <a:cxn ang="0">
                <a:pos x="320" y="245"/>
              </a:cxn>
              <a:cxn ang="0">
                <a:pos x="361" y="188"/>
              </a:cxn>
              <a:cxn ang="0">
                <a:pos x="293" y="188"/>
              </a:cxn>
              <a:cxn ang="0">
                <a:pos x="320" y="146"/>
              </a:cxn>
              <a:cxn ang="0">
                <a:pos x="362" y="161"/>
              </a:cxn>
              <a:cxn ang="0">
                <a:pos x="404" y="143"/>
              </a:cxn>
              <a:cxn ang="0">
                <a:pos x="377" y="138"/>
              </a:cxn>
              <a:cxn ang="0">
                <a:pos x="354" y="129"/>
              </a:cxn>
              <a:cxn ang="0">
                <a:pos x="266" y="187"/>
              </a:cxn>
              <a:cxn ang="0">
                <a:pos x="340" y="205"/>
              </a:cxn>
              <a:cxn ang="0">
                <a:pos x="336" y="218"/>
              </a:cxn>
              <a:cxn ang="0">
                <a:pos x="261" y="260"/>
              </a:cxn>
              <a:cxn ang="0">
                <a:pos x="321" y="338"/>
              </a:cxn>
              <a:cxn ang="0">
                <a:pos x="353" y="394"/>
              </a:cxn>
              <a:cxn ang="0">
                <a:pos x="427" y="295"/>
              </a:cxn>
              <a:cxn ang="0">
                <a:pos x="409" y="251"/>
              </a:cxn>
              <a:cxn ang="0">
                <a:pos x="440" y="221"/>
              </a:cxn>
              <a:cxn ang="0">
                <a:pos x="445" y="245"/>
              </a:cxn>
              <a:cxn ang="0">
                <a:pos x="215" y="448"/>
              </a:cxn>
              <a:cxn ang="0">
                <a:pos x="266" y="335"/>
              </a:cxn>
              <a:cxn ang="0">
                <a:pos x="191" y="271"/>
              </a:cxn>
              <a:cxn ang="0">
                <a:pos x="148" y="236"/>
              </a:cxn>
              <a:cxn ang="0">
                <a:pos x="216" y="176"/>
              </a:cxn>
              <a:cxn ang="0">
                <a:pos x="102" y="117"/>
              </a:cxn>
              <a:cxn ang="0">
                <a:pos x="55" y="221"/>
              </a:cxn>
              <a:cxn ang="0">
                <a:pos x="126" y="313"/>
              </a:cxn>
              <a:cxn ang="0">
                <a:pos x="133" y="366"/>
              </a:cxn>
              <a:cxn ang="0">
                <a:pos x="127" y="416"/>
              </a:cxn>
              <a:cxn ang="0">
                <a:pos x="266" y="42"/>
              </a:cxn>
              <a:cxn ang="0">
                <a:pos x="316" y="86"/>
              </a:cxn>
              <a:cxn ang="0">
                <a:pos x="383" y="90"/>
              </a:cxn>
              <a:cxn ang="0">
                <a:pos x="384" y="24"/>
              </a:cxn>
              <a:cxn ang="0">
                <a:pos x="358" y="29"/>
              </a:cxn>
              <a:cxn ang="0">
                <a:pos x="269" y="16"/>
              </a:cxn>
              <a:cxn ang="0">
                <a:pos x="138" y="443"/>
              </a:cxn>
              <a:cxn ang="0">
                <a:pos x="144" y="334"/>
              </a:cxn>
              <a:cxn ang="0">
                <a:pos x="142" y="292"/>
              </a:cxn>
              <a:cxn ang="0">
                <a:pos x="85" y="194"/>
              </a:cxn>
              <a:cxn ang="0">
                <a:pos x="131" y="142"/>
              </a:cxn>
              <a:cxn ang="0">
                <a:pos x="186" y="188"/>
              </a:cxn>
              <a:cxn ang="0">
                <a:pos x="112" y="230"/>
              </a:cxn>
              <a:cxn ang="0">
                <a:pos x="176" y="294"/>
              </a:cxn>
              <a:cxn ang="0">
                <a:pos x="239" y="334"/>
              </a:cxn>
              <a:cxn ang="0">
                <a:pos x="184" y="393"/>
              </a:cxn>
              <a:cxn ang="0">
                <a:pos x="164" y="463"/>
              </a:cxn>
              <a:cxn ang="0">
                <a:pos x="470" y="274"/>
              </a:cxn>
            </a:cxnLst>
            <a:rect l="0" t="0" r="r" b="b"/>
            <a:pathLst>
              <a:path w="472" h="481">
                <a:moveTo>
                  <a:pt x="471" y="235"/>
                </a:moveTo>
                <a:cubicBezTo>
                  <a:pt x="471" y="234"/>
                  <a:pt x="471" y="234"/>
                  <a:pt x="471" y="234"/>
                </a:cubicBezTo>
                <a:cubicBezTo>
                  <a:pt x="470" y="225"/>
                  <a:pt x="470" y="225"/>
                  <a:pt x="470" y="225"/>
                </a:cubicBezTo>
                <a:cubicBezTo>
                  <a:pt x="470" y="224"/>
                  <a:pt x="470" y="224"/>
                  <a:pt x="470" y="224"/>
                </a:cubicBezTo>
                <a:cubicBezTo>
                  <a:pt x="467" y="207"/>
                  <a:pt x="458" y="200"/>
                  <a:pt x="450" y="197"/>
                </a:cubicBezTo>
                <a:cubicBezTo>
                  <a:pt x="426" y="187"/>
                  <a:pt x="390" y="210"/>
                  <a:pt x="376" y="221"/>
                </a:cubicBezTo>
                <a:cubicBezTo>
                  <a:pt x="370" y="225"/>
                  <a:pt x="367" y="231"/>
                  <a:pt x="367" y="238"/>
                </a:cubicBezTo>
                <a:cubicBezTo>
                  <a:pt x="367" y="238"/>
                  <a:pt x="367" y="238"/>
                  <a:pt x="367" y="238"/>
                </a:cubicBezTo>
                <a:cubicBezTo>
                  <a:pt x="367" y="252"/>
                  <a:pt x="380" y="262"/>
                  <a:pt x="392" y="271"/>
                </a:cubicBezTo>
                <a:cubicBezTo>
                  <a:pt x="393" y="272"/>
                  <a:pt x="393" y="272"/>
                  <a:pt x="393" y="272"/>
                </a:cubicBezTo>
                <a:cubicBezTo>
                  <a:pt x="393" y="272"/>
                  <a:pt x="400" y="277"/>
                  <a:pt x="400" y="277"/>
                </a:cubicBezTo>
                <a:cubicBezTo>
                  <a:pt x="401" y="278"/>
                  <a:pt x="403" y="279"/>
                  <a:pt x="404" y="280"/>
                </a:cubicBezTo>
                <a:cubicBezTo>
                  <a:pt x="404" y="280"/>
                  <a:pt x="404" y="281"/>
                  <a:pt x="403" y="282"/>
                </a:cubicBezTo>
                <a:cubicBezTo>
                  <a:pt x="397" y="293"/>
                  <a:pt x="393" y="305"/>
                  <a:pt x="388" y="316"/>
                </a:cubicBezTo>
                <a:cubicBezTo>
                  <a:pt x="381" y="334"/>
                  <a:pt x="374" y="352"/>
                  <a:pt x="362" y="365"/>
                </a:cubicBezTo>
                <a:cubicBezTo>
                  <a:pt x="360" y="367"/>
                  <a:pt x="357" y="368"/>
                  <a:pt x="356" y="368"/>
                </a:cubicBezTo>
                <a:cubicBezTo>
                  <a:pt x="355" y="368"/>
                  <a:pt x="355" y="367"/>
                  <a:pt x="354" y="366"/>
                </a:cubicBezTo>
                <a:cubicBezTo>
                  <a:pt x="351" y="361"/>
                  <a:pt x="350" y="353"/>
                  <a:pt x="349" y="345"/>
                </a:cubicBezTo>
                <a:cubicBezTo>
                  <a:pt x="348" y="341"/>
                  <a:pt x="348" y="337"/>
                  <a:pt x="347" y="333"/>
                </a:cubicBezTo>
                <a:cubicBezTo>
                  <a:pt x="342" y="305"/>
                  <a:pt x="323" y="294"/>
                  <a:pt x="305" y="282"/>
                </a:cubicBezTo>
                <a:cubicBezTo>
                  <a:pt x="302" y="280"/>
                  <a:pt x="302" y="280"/>
                  <a:pt x="302" y="280"/>
                </a:cubicBezTo>
                <a:cubicBezTo>
                  <a:pt x="294" y="275"/>
                  <a:pt x="288" y="266"/>
                  <a:pt x="287" y="259"/>
                </a:cubicBezTo>
                <a:cubicBezTo>
                  <a:pt x="287" y="255"/>
                  <a:pt x="289" y="252"/>
                  <a:pt x="292" y="250"/>
                </a:cubicBezTo>
                <a:cubicBezTo>
                  <a:pt x="299" y="245"/>
                  <a:pt x="307" y="245"/>
                  <a:pt x="320" y="245"/>
                </a:cubicBezTo>
                <a:cubicBezTo>
                  <a:pt x="326" y="245"/>
                  <a:pt x="333" y="245"/>
                  <a:pt x="340" y="245"/>
                </a:cubicBezTo>
                <a:cubicBezTo>
                  <a:pt x="350" y="243"/>
                  <a:pt x="359" y="235"/>
                  <a:pt x="364" y="224"/>
                </a:cubicBezTo>
                <a:cubicBezTo>
                  <a:pt x="370" y="211"/>
                  <a:pt x="368" y="197"/>
                  <a:pt x="361" y="188"/>
                </a:cubicBezTo>
                <a:cubicBezTo>
                  <a:pt x="349" y="172"/>
                  <a:pt x="327" y="179"/>
                  <a:pt x="312" y="184"/>
                </a:cubicBezTo>
                <a:cubicBezTo>
                  <a:pt x="306" y="186"/>
                  <a:pt x="298" y="188"/>
                  <a:pt x="296" y="188"/>
                </a:cubicBezTo>
                <a:cubicBezTo>
                  <a:pt x="294" y="188"/>
                  <a:pt x="293" y="188"/>
                  <a:pt x="293" y="188"/>
                </a:cubicBezTo>
                <a:cubicBezTo>
                  <a:pt x="293" y="187"/>
                  <a:pt x="293" y="187"/>
                  <a:pt x="293" y="186"/>
                </a:cubicBezTo>
                <a:cubicBezTo>
                  <a:pt x="293" y="184"/>
                  <a:pt x="294" y="179"/>
                  <a:pt x="297" y="173"/>
                </a:cubicBezTo>
                <a:cubicBezTo>
                  <a:pt x="304" y="158"/>
                  <a:pt x="316" y="147"/>
                  <a:pt x="320" y="146"/>
                </a:cubicBezTo>
                <a:cubicBezTo>
                  <a:pt x="325" y="145"/>
                  <a:pt x="332" y="148"/>
                  <a:pt x="339" y="152"/>
                </a:cubicBezTo>
                <a:cubicBezTo>
                  <a:pt x="342" y="153"/>
                  <a:pt x="342" y="153"/>
                  <a:pt x="342" y="153"/>
                </a:cubicBezTo>
                <a:cubicBezTo>
                  <a:pt x="348" y="156"/>
                  <a:pt x="355" y="159"/>
                  <a:pt x="362" y="161"/>
                </a:cubicBezTo>
                <a:cubicBezTo>
                  <a:pt x="362" y="161"/>
                  <a:pt x="365" y="162"/>
                  <a:pt x="365" y="162"/>
                </a:cubicBezTo>
                <a:cubicBezTo>
                  <a:pt x="371" y="164"/>
                  <a:pt x="382" y="168"/>
                  <a:pt x="391" y="162"/>
                </a:cubicBezTo>
                <a:cubicBezTo>
                  <a:pt x="398" y="157"/>
                  <a:pt x="401" y="150"/>
                  <a:pt x="404" y="143"/>
                </a:cubicBezTo>
                <a:cubicBezTo>
                  <a:pt x="406" y="136"/>
                  <a:pt x="403" y="129"/>
                  <a:pt x="396" y="126"/>
                </a:cubicBezTo>
                <a:cubicBezTo>
                  <a:pt x="389" y="123"/>
                  <a:pt x="381" y="127"/>
                  <a:pt x="379" y="134"/>
                </a:cubicBezTo>
                <a:cubicBezTo>
                  <a:pt x="378" y="136"/>
                  <a:pt x="377" y="137"/>
                  <a:pt x="377" y="138"/>
                </a:cubicBezTo>
                <a:cubicBezTo>
                  <a:pt x="376" y="138"/>
                  <a:pt x="375" y="137"/>
                  <a:pt x="374" y="137"/>
                </a:cubicBezTo>
                <a:cubicBezTo>
                  <a:pt x="371" y="136"/>
                  <a:pt x="371" y="136"/>
                  <a:pt x="371" y="136"/>
                </a:cubicBezTo>
                <a:cubicBezTo>
                  <a:pt x="364" y="134"/>
                  <a:pt x="359" y="131"/>
                  <a:pt x="354" y="129"/>
                </a:cubicBezTo>
                <a:cubicBezTo>
                  <a:pt x="350" y="128"/>
                  <a:pt x="350" y="128"/>
                  <a:pt x="350" y="128"/>
                </a:cubicBezTo>
                <a:cubicBezTo>
                  <a:pt x="341" y="123"/>
                  <a:pt x="329" y="117"/>
                  <a:pt x="314" y="120"/>
                </a:cubicBezTo>
                <a:cubicBezTo>
                  <a:pt x="293" y="125"/>
                  <a:pt x="266" y="162"/>
                  <a:pt x="266" y="187"/>
                </a:cubicBezTo>
                <a:cubicBezTo>
                  <a:pt x="267" y="202"/>
                  <a:pt x="276" y="212"/>
                  <a:pt x="292" y="215"/>
                </a:cubicBezTo>
                <a:cubicBezTo>
                  <a:pt x="300" y="216"/>
                  <a:pt x="310" y="213"/>
                  <a:pt x="320" y="209"/>
                </a:cubicBezTo>
                <a:cubicBezTo>
                  <a:pt x="326" y="208"/>
                  <a:pt x="337" y="204"/>
                  <a:pt x="340" y="205"/>
                </a:cubicBezTo>
                <a:cubicBezTo>
                  <a:pt x="341" y="205"/>
                  <a:pt x="341" y="206"/>
                  <a:pt x="341" y="207"/>
                </a:cubicBezTo>
                <a:cubicBezTo>
                  <a:pt x="341" y="209"/>
                  <a:pt x="341" y="212"/>
                  <a:pt x="340" y="214"/>
                </a:cubicBezTo>
                <a:cubicBezTo>
                  <a:pt x="338" y="217"/>
                  <a:pt x="337" y="218"/>
                  <a:pt x="336" y="218"/>
                </a:cubicBezTo>
                <a:cubicBezTo>
                  <a:pt x="332" y="219"/>
                  <a:pt x="326" y="218"/>
                  <a:pt x="321" y="218"/>
                </a:cubicBezTo>
                <a:cubicBezTo>
                  <a:pt x="307" y="218"/>
                  <a:pt x="290" y="217"/>
                  <a:pt x="276" y="229"/>
                </a:cubicBezTo>
                <a:cubicBezTo>
                  <a:pt x="265" y="237"/>
                  <a:pt x="260" y="248"/>
                  <a:pt x="261" y="260"/>
                </a:cubicBezTo>
                <a:cubicBezTo>
                  <a:pt x="262" y="279"/>
                  <a:pt x="275" y="295"/>
                  <a:pt x="288" y="303"/>
                </a:cubicBezTo>
                <a:cubicBezTo>
                  <a:pt x="290" y="305"/>
                  <a:pt x="290" y="305"/>
                  <a:pt x="290" y="305"/>
                </a:cubicBezTo>
                <a:cubicBezTo>
                  <a:pt x="308" y="316"/>
                  <a:pt x="318" y="323"/>
                  <a:pt x="321" y="338"/>
                </a:cubicBezTo>
                <a:cubicBezTo>
                  <a:pt x="321" y="341"/>
                  <a:pt x="322" y="345"/>
                  <a:pt x="322" y="348"/>
                </a:cubicBezTo>
                <a:cubicBezTo>
                  <a:pt x="324" y="358"/>
                  <a:pt x="325" y="370"/>
                  <a:pt x="331" y="380"/>
                </a:cubicBezTo>
                <a:cubicBezTo>
                  <a:pt x="336" y="388"/>
                  <a:pt x="344" y="393"/>
                  <a:pt x="353" y="394"/>
                </a:cubicBezTo>
                <a:cubicBezTo>
                  <a:pt x="363" y="395"/>
                  <a:pt x="374" y="391"/>
                  <a:pt x="381" y="383"/>
                </a:cubicBezTo>
                <a:cubicBezTo>
                  <a:pt x="397" y="366"/>
                  <a:pt x="405" y="345"/>
                  <a:pt x="413" y="325"/>
                </a:cubicBezTo>
                <a:cubicBezTo>
                  <a:pt x="418" y="315"/>
                  <a:pt x="422" y="304"/>
                  <a:pt x="427" y="295"/>
                </a:cubicBezTo>
                <a:cubicBezTo>
                  <a:pt x="430" y="288"/>
                  <a:pt x="432" y="283"/>
                  <a:pt x="432" y="279"/>
                </a:cubicBezTo>
                <a:cubicBezTo>
                  <a:pt x="432" y="266"/>
                  <a:pt x="421" y="259"/>
                  <a:pt x="415" y="254"/>
                </a:cubicBezTo>
                <a:cubicBezTo>
                  <a:pt x="409" y="251"/>
                  <a:pt x="409" y="251"/>
                  <a:pt x="409" y="251"/>
                </a:cubicBezTo>
                <a:cubicBezTo>
                  <a:pt x="407" y="249"/>
                  <a:pt x="407" y="249"/>
                  <a:pt x="407" y="249"/>
                </a:cubicBezTo>
                <a:cubicBezTo>
                  <a:pt x="401" y="245"/>
                  <a:pt x="398" y="242"/>
                  <a:pt x="396" y="240"/>
                </a:cubicBezTo>
                <a:cubicBezTo>
                  <a:pt x="414" y="227"/>
                  <a:pt x="434" y="219"/>
                  <a:pt x="440" y="221"/>
                </a:cubicBezTo>
                <a:cubicBezTo>
                  <a:pt x="442" y="222"/>
                  <a:pt x="443" y="225"/>
                  <a:pt x="444" y="228"/>
                </a:cubicBezTo>
                <a:cubicBezTo>
                  <a:pt x="444" y="229"/>
                  <a:pt x="445" y="235"/>
                  <a:pt x="445" y="236"/>
                </a:cubicBezTo>
                <a:cubicBezTo>
                  <a:pt x="445" y="239"/>
                  <a:pt x="445" y="242"/>
                  <a:pt x="445" y="245"/>
                </a:cubicBezTo>
                <a:cubicBezTo>
                  <a:pt x="445" y="254"/>
                  <a:pt x="444" y="262"/>
                  <a:pt x="443" y="271"/>
                </a:cubicBezTo>
                <a:cubicBezTo>
                  <a:pt x="436" y="325"/>
                  <a:pt x="409" y="373"/>
                  <a:pt x="366" y="406"/>
                </a:cubicBezTo>
                <a:cubicBezTo>
                  <a:pt x="323" y="439"/>
                  <a:pt x="269" y="454"/>
                  <a:pt x="215" y="448"/>
                </a:cubicBezTo>
                <a:cubicBezTo>
                  <a:pt x="201" y="447"/>
                  <a:pt x="188" y="443"/>
                  <a:pt x="180" y="440"/>
                </a:cubicBezTo>
                <a:cubicBezTo>
                  <a:pt x="185" y="431"/>
                  <a:pt x="203" y="409"/>
                  <a:pt x="246" y="372"/>
                </a:cubicBezTo>
                <a:cubicBezTo>
                  <a:pt x="259" y="360"/>
                  <a:pt x="266" y="347"/>
                  <a:pt x="266" y="335"/>
                </a:cubicBezTo>
                <a:cubicBezTo>
                  <a:pt x="266" y="333"/>
                  <a:pt x="266" y="332"/>
                  <a:pt x="266" y="330"/>
                </a:cubicBezTo>
                <a:cubicBezTo>
                  <a:pt x="262" y="304"/>
                  <a:pt x="229" y="289"/>
                  <a:pt x="202" y="276"/>
                </a:cubicBezTo>
                <a:cubicBezTo>
                  <a:pt x="191" y="271"/>
                  <a:pt x="191" y="271"/>
                  <a:pt x="191" y="271"/>
                </a:cubicBezTo>
                <a:cubicBezTo>
                  <a:pt x="185" y="269"/>
                  <a:pt x="185" y="269"/>
                  <a:pt x="185" y="269"/>
                </a:cubicBezTo>
                <a:cubicBezTo>
                  <a:pt x="147" y="255"/>
                  <a:pt x="137" y="247"/>
                  <a:pt x="135" y="244"/>
                </a:cubicBezTo>
                <a:cubicBezTo>
                  <a:pt x="137" y="242"/>
                  <a:pt x="140" y="239"/>
                  <a:pt x="148" y="236"/>
                </a:cubicBezTo>
                <a:cubicBezTo>
                  <a:pt x="152" y="235"/>
                  <a:pt x="157" y="233"/>
                  <a:pt x="161" y="232"/>
                </a:cubicBezTo>
                <a:cubicBezTo>
                  <a:pt x="178" y="227"/>
                  <a:pt x="199" y="220"/>
                  <a:pt x="210" y="200"/>
                </a:cubicBezTo>
                <a:cubicBezTo>
                  <a:pt x="214" y="192"/>
                  <a:pt x="216" y="184"/>
                  <a:pt x="216" y="176"/>
                </a:cubicBezTo>
                <a:cubicBezTo>
                  <a:pt x="216" y="161"/>
                  <a:pt x="209" y="147"/>
                  <a:pt x="196" y="138"/>
                </a:cubicBezTo>
                <a:cubicBezTo>
                  <a:pt x="178" y="126"/>
                  <a:pt x="157" y="118"/>
                  <a:pt x="134" y="115"/>
                </a:cubicBezTo>
                <a:cubicBezTo>
                  <a:pt x="122" y="114"/>
                  <a:pt x="111" y="114"/>
                  <a:pt x="102" y="117"/>
                </a:cubicBezTo>
                <a:cubicBezTo>
                  <a:pt x="74" y="123"/>
                  <a:pt x="65" y="161"/>
                  <a:pt x="60" y="184"/>
                </a:cubicBezTo>
                <a:cubicBezTo>
                  <a:pt x="59" y="188"/>
                  <a:pt x="59" y="188"/>
                  <a:pt x="59" y="188"/>
                </a:cubicBezTo>
                <a:cubicBezTo>
                  <a:pt x="56" y="200"/>
                  <a:pt x="55" y="211"/>
                  <a:pt x="55" y="221"/>
                </a:cubicBezTo>
                <a:cubicBezTo>
                  <a:pt x="55" y="237"/>
                  <a:pt x="58" y="250"/>
                  <a:pt x="65" y="261"/>
                </a:cubicBezTo>
                <a:cubicBezTo>
                  <a:pt x="77" y="281"/>
                  <a:pt x="97" y="294"/>
                  <a:pt x="114" y="306"/>
                </a:cubicBezTo>
                <a:cubicBezTo>
                  <a:pt x="114" y="306"/>
                  <a:pt x="125" y="313"/>
                  <a:pt x="126" y="313"/>
                </a:cubicBezTo>
                <a:cubicBezTo>
                  <a:pt x="122" y="318"/>
                  <a:pt x="118" y="324"/>
                  <a:pt x="118" y="334"/>
                </a:cubicBezTo>
                <a:cubicBezTo>
                  <a:pt x="118" y="334"/>
                  <a:pt x="118" y="334"/>
                  <a:pt x="118" y="335"/>
                </a:cubicBezTo>
                <a:cubicBezTo>
                  <a:pt x="118" y="349"/>
                  <a:pt x="126" y="358"/>
                  <a:pt x="133" y="366"/>
                </a:cubicBezTo>
                <a:cubicBezTo>
                  <a:pt x="139" y="373"/>
                  <a:pt x="142" y="377"/>
                  <a:pt x="142" y="384"/>
                </a:cubicBezTo>
                <a:cubicBezTo>
                  <a:pt x="142" y="385"/>
                  <a:pt x="142" y="385"/>
                  <a:pt x="142" y="386"/>
                </a:cubicBezTo>
                <a:cubicBezTo>
                  <a:pt x="142" y="397"/>
                  <a:pt x="134" y="408"/>
                  <a:pt x="127" y="416"/>
                </a:cubicBezTo>
                <a:cubicBezTo>
                  <a:pt x="70" y="377"/>
                  <a:pt x="36" y="313"/>
                  <a:pt x="36" y="245"/>
                </a:cubicBezTo>
                <a:cubicBezTo>
                  <a:pt x="36" y="237"/>
                  <a:pt x="36" y="228"/>
                  <a:pt x="37" y="220"/>
                </a:cubicBezTo>
                <a:cubicBezTo>
                  <a:pt x="52" y="108"/>
                  <a:pt x="154" y="28"/>
                  <a:pt x="266" y="42"/>
                </a:cubicBezTo>
                <a:cubicBezTo>
                  <a:pt x="294" y="46"/>
                  <a:pt x="321" y="55"/>
                  <a:pt x="345" y="70"/>
                </a:cubicBezTo>
                <a:cubicBezTo>
                  <a:pt x="335" y="72"/>
                  <a:pt x="327" y="73"/>
                  <a:pt x="327" y="73"/>
                </a:cubicBezTo>
                <a:cubicBezTo>
                  <a:pt x="320" y="74"/>
                  <a:pt x="316" y="80"/>
                  <a:pt x="316" y="86"/>
                </a:cubicBezTo>
                <a:cubicBezTo>
                  <a:pt x="316" y="87"/>
                  <a:pt x="316" y="88"/>
                  <a:pt x="316" y="89"/>
                </a:cubicBezTo>
                <a:cubicBezTo>
                  <a:pt x="317" y="96"/>
                  <a:pt x="324" y="101"/>
                  <a:pt x="332" y="99"/>
                </a:cubicBezTo>
                <a:cubicBezTo>
                  <a:pt x="383" y="90"/>
                  <a:pt x="383" y="90"/>
                  <a:pt x="383" y="90"/>
                </a:cubicBezTo>
                <a:cubicBezTo>
                  <a:pt x="386" y="89"/>
                  <a:pt x="389" y="87"/>
                  <a:pt x="391" y="84"/>
                </a:cubicBezTo>
                <a:cubicBezTo>
                  <a:pt x="393" y="81"/>
                  <a:pt x="394" y="78"/>
                  <a:pt x="394" y="74"/>
                </a:cubicBezTo>
                <a:cubicBezTo>
                  <a:pt x="384" y="24"/>
                  <a:pt x="384" y="24"/>
                  <a:pt x="384" y="24"/>
                </a:cubicBezTo>
                <a:cubicBezTo>
                  <a:pt x="383" y="16"/>
                  <a:pt x="376" y="12"/>
                  <a:pt x="368" y="13"/>
                </a:cubicBezTo>
                <a:cubicBezTo>
                  <a:pt x="362" y="14"/>
                  <a:pt x="357" y="20"/>
                  <a:pt x="357" y="26"/>
                </a:cubicBezTo>
                <a:cubicBezTo>
                  <a:pt x="357" y="27"/>
                  <a:pt x="358" y="28"/>
                  <a:pt x="358" y="29"/>
                </a:cubicBezTo>
                <a:cubicBezTo>
                  <a:pt x="358" y="29"/>
                  <a:pt x="360" y="38"/>
                  <a:pt x="362" y="48"/>
                </a:cubicBezTo>
                <a:cubicBezTo>
                  <a:pt x="361" y="48"/>
                  <a:pt x="361" y="48"/>
                  <a:pt x="361" y="48"/>
                </a:cubicBezTo>
                <a:cubicBezTo>
                  <a:pt x="333" y="31"/>
                  <a:pt x="302" y="20"/>
                  <a:pt x="269" y="16"/>
                </a:cubicBezTo>
                <a:cubicBezTo>
                  <a:pt x="143" y="0"/>
                  <a:pt x="27" y="90"/>
                  <a:pt x="11" y="216"/>
                </a:cubicBezTo>
                <a:cubicBezTo>
                  <a:pt x="0" y="307"/>
                  <a:pt x="43" y="397"/>
                  <a:pt x="122" y="444"/>
                </a:cubicBezTo>
                <a:cubicBezTo>
                  <a:pt x="127" y="447"/>
                  <a:pt x="133" y="447"/>
                  <a:pt x="138" y="443"/>
                </a:cubicBezTo>
                <a:cubicBezTo>
                  <a:pt x="141" y="440"/>
                  <a:pt x="167" y="417"/>
                  <a:pt x="169" y="388"/>
                </a:cubicBezTo>
                <a:cubicBezTo>
                  <a:pt x="171" y="368"/>
                  <a:pt x="160" y="356"/>
                  <a:pt x="153" y="348"/>
                </a:cubicBezTo>
                <a:cubicBezTo>
                  <a:pt x="147" y="342"/>
                  <a:pt x="144" y="339"/>
                  <a:pt x="144" y="334"/>
                </a:cubicBezTo>
                <a:cubicBezTo>
                  <a:pt x="144" y="333"/>
                  <a:pt x="145" y="332"/>
                  <a:pt x="148" y="329"/>
                </a:cubicBezTo>
                <a:cubicBezTo>
                  <a:pt x="151" y="325"/>
                  <a:pt x="156" y="319"/>
                  <a:pt x="155" y="310"/>
                </a:cubicBezTo>
                <a:cubicBezTo>
                  <a:pt x="154" y="302"/>
                  <a:pt x="147" y="296"/>
                  <a:pt x="142" y="292"/>
                </a:cubicBezTo>
                <a:cubicBezTo>
                  <a:pt x="142" y="292"/>
                  <a:pt x="129" y="283"/>
                  <a:pt x="129" y="283"/>
                </a:cubicBezTo>
                <a:cubicBezTo>
                  <a:pt x="113" y="273"/>
                  <a:pt x="97" y="262"/>
                  <a:pt x="88" y="248"/>
                </a:cubicBezTo>
                <a:cubicBezTo>
                  <a:pt x="81" y="235"/>
                  <a:pt x="80" y="218"/>
                  <a:pt x="85" y="194"/>
                </a:cubicBezTo>
                <a:cubicBezTo>
                  <a:pt x="86" y="190"/>
                  <a:pt x="86" y="190"/>
                  <a:pt x="86" y="190"/>
                </a:cubicBezTo>
                <a:cubicBezTo>
                  <a:pt x="89" y="178"/>
                  <a:pt x="96" y="145"/>
                  <a:pt x="108" y="142"/>
                </a:cubicBezTo>
                <a:cubicBezTo>
                  <a:pt x="115" y="141"/>
                  <a:pt x="122" y="141"/>
                  <a:pt x="131" y="142"/>
                </a:cubicBezTo>
                <a:cubicBezTo>
                  <a:pt x="150" y="144"/>
                  <a:pt x="166" y="150"/>
                  <a:pt x="181" y="160"/>
                </a:cubicBezTo>
                <a:cubicBezTo>
                  <a:pt x="188" y="165"/>
                  <a:pt x="190" y="170"/>
                  <a:pt x="190" y="175"/>
                </a:cubicBezTo>
                <a:cubicBezTo>
                  <a:pt x="190" y="180"/>
                  <a:pt x="188" y="185"/>
                  <a:pt x="186" y="188"/>
                </a:cubicBezTo>
                <a:cubicBezTo>
                  <a:pt x="181" y="198"/>
                  <a:pt x="168" y="202"/>
                  <a:pt x="153" y="206"/>
                </a:cubicBezTo>
                <a:cubicBezTo>
                  <a:pt x="148" y="208"/>
                  <a:pt x="143" y="210"/>
                  <a:pt x="138" y="211"/>
                </a:cubicBezTo>
                <a:cubicBezTo>
                  <a:pt x="125" y="217"/>
                  <a:pt x="117" y="222"/>
                  <a:pt x="112" y="230"/>
                </a:cubicBezTo>
                <a:cubicBezTo>
                  <a:pt x="109" y="234"/>
                  <a:pt x="108" y="239"/>
                  <a:pt x="108" y="243"/>
                </a:cubicBezTo>
                <a:cubicBezTo>
                  <a:pt x="108" y="246"/>
                  <a:pt x="108" y="248"/>
                  <a:pt x="109" y="251"/>
                </a:cubicBezTo>
                <a:cubicBezTo>
                  <a:pt x="114" y="266"/>
                  <a:pt x="134" y="279"/>
                  <a:pt x="176" y="294"/>
                </a:cubicBezTo>
                <a:cubicBezTo>
                  <a:pt x="176" y="294"/>
                  <a:pt x="179" y="295"/>
                  <a:pt x="179" y="295"/>
                </a:cubicBezTo>
                <a:cubicBezTo>
                  <a:pt x="181" y="296"/>
                  <a:pt x="191" y="301"/>
                  <a:pt x="191" y="301"/>
                </a:cubicBezTo>
                <a:cubicBezTo>
                  <a:pt x="208" y="309"/>
                  <a:pt x="238" y="322"/>
                  <a:pt x="239" y="334"/>
                </a:cubicBezTo>
                <a:cubicBezTo>
                  <a:pt x="239" y="334"/>
                  <a:pt x="239" y="335"/>
                  <a:pt x="239" y="335"/>
                </a:cubicBezTo>
                <a:cubicBezTo>
                  <a:pt x="239" y="339"/>
                  <a:pt x="235" y="345"/>
                  <a:pt x="228" y="352"/>
                </a:cubicBezTo>
                <a:cubicBezTo>
                  <a:pt x="211" y="367"/>
                  <a:pt x="196" y="381"/>
                  <a:pt x="184" y="393"/>
                </a:cubicBezTo>
                <a:cubicBezTo>
                  <a:pt x="157" y="422"/>
                  <a:pt x="151" y="435"/>
                  <a:pt x="151" y="444"/>
                </a:cubicBezTo>
                <a:cubicBezTo>
                  <a:pt x="151" y="446"/>
                  <a:pt x="151" y="447"/>
                  <a:pt x="151" y="448"/>
                </a:cubicBezTo>
                <a:cubicBezTo>
                  <a:pt x="152" y="455"/>
                  <a:pt x="157" y="461"/>
                  <a:pt x="164" y="463"/>
                </a:cubicBezTo>
                <a:cubicBezTo>
                  <a:pt x="165" y="464"/>
                  <a:pt x="189" y="472"/>
                  <a:pt x="212" y="475"/>
                </a:cubicBezTo>
                <a:cubicBezTo>
                  <a:pt x="273" y="481"/>
                  <a:pt x="334" y="464"/>
                  <a:pt x="382" y="427"/>
                </a:cubicBezTo>
                <a:cubicBezTo>
                  <a:pt x="431" y="389"/>
                  <a:pt x="462" y="335"/>
                  <a:pt x="470" y="274"/>
                </a:cubicBezTo>
                <a:cubicBezTo>
                  <a:pt x="471" y="261"/>
                  <a:pt x="472" y="248"/>
                  <a:pt x="471" y="235"/>
                </a:cubicBezTo>
                <a:close/>
              </a:path>
            </a:pathLst>
          </a:custGeom>
          <a:solidFill>
            <a:srgbClr val="3DCD5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B451DFA6-831D-4669-BEB4-96899461FEF2}"/>
              </a:ext>
            </a:extLst>
          </p:cNvPr>
          <p:cNvSpPr txBox="1"/>
          <p:nvPr/>
        </p:nvSpPr>
        <p:spPr>
          <a:xfrm>
            <a:off x="-986589" y="-1335505"/>
            <a:ext cx="1663129" cy="986589"/>
          </a:xfrm>
          <a:prstGeom prst="rect">
            <a:avLst/>
          </a:prstGeom>
          <a:noFill/>
        </p:spPr>
        <p:txBody>
          <a:bodyPr wrap="square" rtlCol="0">
            <a:spAutoFit/>
          </a:bodyPr>
          <a:lstStyle/>
          <a:p>
            <a:endParaRPr lang="en-US" dirty="0"/>
          </a:p>
        </p:txBody>
      </p:sp>
      <p:sp>
        <p:nvSpPr>
          <p:cNvPr id="43" name="TextBox 42">
            <a:extLst>
              <a:ext uri="{FF2B5EF4-FFF2-40B4-BE49-F238E27FC236}">
                <a16:creationId xmlns:a16="http://schemas.microsoft.com/office/drawing/2014/main" id="{CF8C07AC-61A8-4AE8-848D-26A53338CDB3}"/>
              </a:ext>
            </a:extLst>
          </p:cNvPr>
          <p:cNvSpPr txBox="1"/>
          <p:nvPr/>
        </p:nvSpPr>
        <p:spPr>
          <a:xfrm>
            <a:off x="515038" y="4086501"/>
            <a:ext cx="1023926" cy="400110"/>
          </a:xfrm>
          <a:prstGeom prst="rect">
            <a:avLst/>
          </a:prstGeom>
          <a:noFill/>
        </p:spPr>
        <p:txBody>
          <a:bodyPr wrap="square" rtlCol="0">
            <a:spAutoFit/>
          </a:bodyPr>
          <a:lstStyle/>
          <a:p>
            <a:r>
              <a:rPr lang="bg-BG" sz="1000" dirty="0">
                <a:solidFill>
                  <a:schemeClr val="bg1"/>
                </a:solidFill>
                <a:latin typeface="Arial Rounded MT Std Light" panose="020F0302020102020204" pitchFamily="34" charset="0"/>
              </a:rPr>
              <a:t>Регистрация на участници</a:t>
            </a:r>
            <a:endParaRPr lang="en-US" sz="1000" dirty="0">
              <a:solidFill>
                <a:schemeClr val="bg1"/>
              </a:solidFill>
              <a:latin typeface="Arial Rounded MT Std Light" panose="020F0302020102020204" pitchFamily="34" charset="0"/>
            </a:endParaRPr>
          </a:p>
        </p:txBody>
      </p:sp>
      <p:sp>
        <p:nvSpPr>
          <p:cNvPr id="50" name="TextBox 49">
            <a:extLst>
              <a:ext uri="{FF2B5EF4-FFF2-40B4-BE49-F238E27FC236}">
                <a16:creationId xmlns:a16="http://schemas.microsoft.com/office/drawing/2014/main" id="{62FA5151-06D9-4886-A6AF-4507547EAB15}"/>
              </a:ext>
            </a:extLst>
          </p:cNvPr>
          <p:cNvSpPr txBox="1"/>
          <p:nvPr/>
        </p:nvSpPr>
        <p:spPr>
          <a:xfrm>
            <a:off x="1592399" y="1473529"/>
            <a:ext cx="1353882" cy="400110"/>
          </a:xfrm>
          <a:prstGeom prst="rect">
            <a:avLst/>
          </a:prstGeom>
          <a:noFill/>
        </p:spPr>
        <p:txBody>
          <a:bodyPr wrap="square" rtlCol="0">
            <a:spAutoFit/>
          </a:bodyPr>
          <a:lstStyle/>
          <a:p>
            <a:r>
              <a:rPr lang="bg-BG" sz="1000" dirty="0">
                <a:solidFill>
                  <a:schemeClr val="bg1"/>
                </a:solidFill>
                <a:latin typeface="Arial Rounded MT Std Light" panose="020F0302020102020204" pitchFamily="34" charset="0"/>
              </a:rPr>
              <a:t>Приключване на регистрациите</a:t>
            </a:r>
            <a:endParaRPr lang="en-US" sz="1000" dirty="0">
              <a:solidFill>
                <a:schemeClr val="bg1"/>
              </a:solidFill>
              <a:latin typeface="Arial Rounded MT Std Light" panose="020F0302020102020204" pitchFamily="34" charset="0"/>
            </a:endParaRPr>
          </a:p>
        </p:txBody>
      </p:sp>
      <p:sp>
        <p:nvSpPr>
          <p:cNvPr id="52" name="TextBox 51">
            <a:extLst>
              <a:ext uri="{FF2B5EF4-FFF2-40B4-BE49-F238E27FC236}">
                <a16:creationId xmlns:a16="http://schemas.microsoft.com/office/drawing/2014/main" id="{1E0FCF0E-2F7B-4841-9F33-06864464C37E}"/>
              </a:ext>
            </a:extLst>
          </p:cNvPr>
          <p:cNvSpPr txBox="1"/>
          <p:nvPr/>
        </p:nvSpPr>
        <p:spPr>
          <a:xfrm>
            <a:off x="2532387" y="4072927"/>
            <a:ext cx="1023926" cy="400110"/>
          </a:xfrm>
          <a:prstGeom prst="rect">
            <a:avLst/>
          </a:prstGeom>
          <a:noFill/>
        </p:spPr>
        <p:txBody>
          <a:bodyPr wrap="square" rtlCol="0">
            <a:spAutoFit/>
          </a:bodyPr>
          <a:lstStyle/>
          <a:p>
            <a:r>
              <a:rPr lang="bg-BG" sz="1000" dirty="0">
                <a:solidFill>
                  <a:schemeClr val="bg1"/>
                </a:solidFill>
                <a:latin typeface="Arial Rounded MT Std Light" panose="020F0302020102020204" pitchFamily="34" charset="0"/>
              </a:rPr>
              <a:t>Оценяване и селекция</a:t>
            </a:r>
            <a:endParaRPr lang="en-US" sz="1000" dirty="0">
              <a:solidFill>
                <a:schemeClr val="bg1"/>
              </a:solidFill>
              <a:latin typeface="Arial Rounded MT Std Light" panose="020F0302020102020204" pitchFamily="34" charset="0"/>
            </a:endParaRPr>
          </a:p>
        </p:txBody>
      </p:sp>
      <p:sp>
        <p:nvSpPr>
          <p:cNvPr id="53" name="TextBox 52">
            <a:extLst>
              <a:ext uri="{FF2B5EF4-FFF2-40B4-BE49-F238E27FC236}">
                <a16:creationId xmlns:a16="http://schemas.microsoft.com/office/drawing/2014/main" id="{EDBBA363-A440-4503-92EB-C477BE97B3CF}"/>
              </a:ext>
            </a:extLst>
          </p:cNvPr>
          <p:cNvSpPr txBox="1"/>
          <p:nvPr/>
        </p:nvSpPr>
        <p:spPr>
          <a:xfrm>
            <a:off x="3531084" y="1473529"/>
            <a:ext cx="1504308" cy="400110"/>
          </a:xfrm>
          <a:prstGeom prst="rect">
            <a:avLst/>
          </a:prstGeom>
          <a:noFill/>
        </p:spPr>
        <p:txBody>
          <a:bodyPr wrap="square" rtlCol="0">
            <a:spAutoFit/>
          </a:bodyPr>
          <a:lstStyle/>
          <a:p>
            <a:r>
              <a:rPr lang="bg-BG" sz="1000" dirty="0">
                <a:solidFill>
                  <a:schemeClr val="bg1"/>
                </a:solidFill>
                <a:latin typeface="Arial Rounded MT Std Light" panose="020F0302020102020204" pitchFamily="34" charset="0"/>
              </a:rPr>
              <a:t>Обявяване на местните победители</a:t>
            </a:r>
            <a:endParaRPr lang="en-US" sz="1000" dirty="0">
              <a:solidFill>
                <a:schemeClr val="bg1"/>
              </a:solidFill>
              <a:latin typeface="Arial Rounded MT Std Light" panose="020F0302020102020204" pitchFamily="34" charset="0"/>
            </a:endParaRPr>
          </a:p>
        </p:txBody>
      </p:sp>
      <p:sp>
        <p:nvSpPr>
          <p:cNvPr id="54" name="TextBox 53">
            <a:extLst>
              <a:ext uri="{FF2B5EF4-FFF2-40B4-BE49-F238E27FC236}">
                <a16:creationId xmlns:a16="http://schemas.microsoft.com/office/drawing/2014/main" id="{56C395D2-453E-4407-A1C6-572E58F9A866}"/>
              </a:ext>
            </a:extLst>
          </p:cNvPr>
          <p:cNvSpPr txBox="1"/>
          <p:nvPr/>
        </p:nvSpPr>
        <p:spPr>
          <a:xfrm>
            <a:off x="4549736" y="4053703"/>
            <a:ext cx="1023926" cy="400110"/>
          </a:xfrm>
          <a:prstGeom prst="rect">
            <a:avLst/>
          </a:prstGeom>
          <a:noFill/>
        </p:spPr>
        <p:txBody>
          <a:bodyPr wrap="square" rtlCol="0">
            <a:spAutoFit/>
          </a:bodyPr>
          <a:lstStyle/>
          <a:p>
            <a:r>
              <a:rPr lang="bg-BG" sz="1000" dirty="0">
                <a:solidFill>
                  <a:schemeClr val="bg1"/>
                </a:solidFill>
                <a:latin typeface="Arial Rounded MT Std Light" panose="020F0302020102020204" pitchFamily="34" charset="0"/>
              </a:rPr>
              <a:t>Сесии с менторите</a:t>
            </a:r>
            <a:endParaRPr lang="en-US" sz="1000" dirty="0">
              <a:solidFill>
                <a:schemeClr val="bg1"/>
              </a:solidFill>
              <a:latin typeface="Arial Rounded MT Std Light" panose="020F0302020102020204" pitchFamily="34" charset="0"/>
            </a:endParaRPr>
          </a:p>
        </p:txBody>
      </p:sp>
      <p:sp>
        <p:nvSpPr>
          <p:cNvPr id="55" name="TextBox 54">
            <a:extLst>
              <a:ext uri="{FF2B5EF4-FFF2-40B4-BE49-F238E27FC236}">
                <a16:creationId xmlns:a16="http://schemas.microsoft.com/office/drawing/2014/main" id="{F3047302-E1F3-4BB3-9551-B1C8E3E3D407}"/>
              </a:ext>
            </a:extLst>
          </p:cNvPr>
          <p:cNvSpPr txBox="1"/>
          <p:nvPr/>
        </p:nvSpPr>
        <p:spPr>
          <a:xfrm>
            <a:off x="6593820" y="4053703"/>
            <a:ext cx="1227862" cy="553998"/>
          </a:xfrm>
          <a:prstGeom prst="rect">
            <a:avLst/>
          </a:prstGeom>
          <a:noFill/>
        </p:spPr>
        <p:txBody>
          <a:bodyPr wrap="square" rtlCol="0">
            <a:spAutoFit/>
          </a:bodyPr>
          <a:lstStyle/>
          <a:p>
            <a:r>
              <a:rPr lang="bg-BG" sz="1000" dirty="0">
                <a:solidFill>
                  <a:schemeClr val="bg1"/>
                </a:solidFill>
                <a:latin typeface="Arial Rounded MT Std Light" panose="020F0302020102020204" pitchFamily="34" charset="0"/>
              </a:rPr>
              <a:t>Обявяване на победителя за Европа</a:t>
            </a:r>
            <a:endParaRPr lang="en-US" sz="1000" dirty="0">
              <a:solidFill>
                <a:schemeClr val="bg1"/>
              </a:solidFill>
              <a:latin typeface="Arial Rounded MT Std Light" panose="020F0302020102020204" pitchFamily="34" charset="0"/>
            </a:endParaRPr>
          </a:p>
        </p:txBody>
      </p:sp>
      <p:sp>
        <p:nvSpPr>
          <p:cNvPr id="56" name="TextBox 55">
            <a:extLst>
              <a:ext uri="{FF2B5EF4-FFF2-40B4-BE49-F238E27FC236}">
                <a16:creationId xmlns:a16="http://schemas.microsoft.com/office/drawing/2014/main" id="{0044CA8A-7918-4FD0-A501-9821469CE6FE}"/>
              </a:ext>
            </a:extLst>
          </p:cNvPr>
          <p:cNvSpPr txBox="1"/>
          <p:nvPr/>
        </p:nvSpPr>
        <p:spPr>
          <a:xfrm>
            <a:off x="5365411" y="1473529"/>
            <a:ext cx="1374720" cy="246221"/>
          </a:xfrm>
          <a:prstGeom prst="rect">
            <a:avLst/>
          </a:prstGeom>
          <a:noFill/>
        </p:spPr>
        <p:txBody>
          <a:bodyPr wrap="square" rtlCol="0">
            <a:spAutoFit/>
          </a:bodyPr>
          <a:lstStyle/>
          <a:p>
            <a:pPr algn="ctr"/>
            <a:r>
              <a:rPr lang="bg-BG" sz="1000" dirty="0">
                <a:solidFill>
                  <a:schemeClr val="bg1"/>
                </a:solidFill>
                <a:latin typeface="Arial Rounded MT Std Light" panose="020F0302020102020204" pitchFamily="34" charset="0"/>
              </a:rPr>
              <a:t>Регионален финал</a:t>
            </a:r>
            <a:endParaRPr lang="en-US" sz="1000" dirty="0">
              <a:solidFill>
                <a:schemeClr val="bg1"/>
              </a:solidFill>
              <a:latin typeface="Arial Rounded MT Std Light" panose="020F0302020102020204" pitchFamily="34" charset="0"/>
            </a:endParaRPr>
          </a:p>
        </p:txBody>
      </p:sp>
      <p:sp>
        <p:nvSpPr>
          <p:cNvPr id="57" name="TextBox 56">
            <a:extLst>
              <a:ext uri="{FF2B5EF4-FFF2-40B4-BE49-F238E27FC236}">
                <a16:creationId xmlns:a16="http://schemas.microsoft.com/office/drawing/2014/main" id="{8285C510-127D-4172-BE98-FB14804E2764}"/>
              </a:ext>
            </a:extLst>
          </p:cNvPr>
          <p:cNvSpPr txBox="1"/>
          <p:nvPr/>
        </p:nvSpPr>
        <p:spPr>
          <a:xfrm>
            <a:off x="7542675" y="1473529"/>
            <a:ext cx="1222018" cy="400110"/>
          </a:xfrm>
          <a:prstGeom prst="rect">
            <a:avLst/>
          </a:prstGeom>
          <a:noFill/>
        </p:spPr>
        <p:txBody>
          <a:bodyPr wrap="square" rtlCol="0">
            <a:spAutoFit/>
          </a:bodyPr>
          <a:lstStyle/>
          <a:p>
            <a:r>
              <a:rPr lang="bg-BG" sz="1000" dirty="0">
                <a:solidFill>
                  <a:schemeClr val="bg1"/>
                </a:solidFill>
                <a:latin typeface="Arial Rounded MT Std Light" panose="020F0302020102020204" pitchFamily="34" charset="0"/>
              </a:rPr>
              <a:t>Глобална среща на победителите</a:t>
            </a:r>
            <a:endParaRPr lang="en-US" sz="1000" dirty="0">
              <a:solidFill>
                <a:schemeClr val="bg1"/>
              </a:solidFill>
              <a:latin typeface="Arial Rounded MT Std Light" panose="020F0302020102020204" pitchFamily="34" charset="0"/>
            </a:endParaRPr>
          </a:p>
        </p:txBody>
      </p:sp>
      <p:sp>
        <p:nvSpPr>
          <p:cNvPr id="2" name="Textfeld 1">
            <a:extLst>
              <a:ext uri="{FF2B5EF4-FFF2-40B4-BE49-F238E27FC236}">
                <a16:creationId xmlns:a16="http://schemas.microsoft.com/office/drawing/2014/main" id="{08689146-826F-46ED-B9EC-49ADB9DB8C2C}"/>
              </a:ext>
            </a:extLst>
          </p:cNvPr>
          <p:cNvSpPr txBox="1"/>
          <p:nvPr/>
        </p:nvSpPr>
        <p:spPr>
          <a:xfrm>
            <a:off x="515038" y="3660730"/>
            <a:ext cx="1191842" cy="461665"/>
          </a:xfrm>
          <a:prstGeom prst="rect">
            <a:avLst/>
          </a:prstGeom>
          <a:noFill/>
        </p:spPr>
        <p:txBody>
          <a:bodyPr wrap="square" rtlCol="0">
            <a:spAutoFit/>
          </a:bodyPr>
          <a:lstStyle/>
          <a:p>
            <a:r>
              <a:rPr lang="bg-BG" sz="1200" dirty="0">
                <a:solidFill>
                  <a:srgbClr val="3DCD58"/>
                </a:solidFill>
                <a:latin typeface="Nunito" panose="00000500000000000000" pitchFamily="2" charset="0"/>
              </a:rPr>
              <a:t>10 МАРТ</a:t>
            </a:r>
            <a:endParaRPr lang="en-GB" sz="1200" dirty="0">
              <a:solidFill>
                <a:srgbClr val="3DCD58"/>
              </a:solidFill>
              <a:latin typeface="Nunito" panose="00000500000000000000" pitchFamily="2" charset="0"/>
            </a:endParaRPr>
          </a:p>
          <a:p>
            <a:r>
              <a:rPr lang="bg-BG" sz="1200" dirty="0">
                <a:solidFill>
                  <a:srgbClr val="3DCD58"/>
                </a:solidFill>
                <a:latin typeface="Nunito" panose="00000500000000000000" pitchFamily="2" charset="0"/>
              </a:rPr>
              <a:t>10 МАЙ</a:t>
            </a:r>
            <a:r>
              <a:rPr lang="en-GB" sz="1200" dirty="0">
                <a:solidFill>
                  <a:srgbClr val="3DCD58"/>
                </a:solidFill>
                <a:latin typeface="Nunito" panose="00000500000000000000" pitchFamily="2" charset="0"/>
              </a:rPr>
              <a:t> </a:t>
            </a:r>
          </a:p>
        </p:txBody>
      </p:sp>
      <p:sp>
        <p:nvSpPr>
          <p:cNvPr id="34" name="Textfeld 33">
            <a:extLst>
              <a:ext uri="{FF2B5EF4-FFF2-40B4-BE49-F238E27FC236}">
                <a16:creationId xmlns:a16="http://schemas.microsoft.com/office/drawing/2014/main" id="{0672391A-A44A-4EDF-A4A1-C8A7EBDF630E}"/>
              </a:ext>
            </a:extLst>
          </p:cNvPr>
          <p:cNvSpPr txBox="1"/>
          <p:nvPr/>
        </p:nvSpPr>
        <p:spPr>
          <a:xfrm>
            <a:off x="1592399" y="1248760"/>
            <a:ext cx="1191842" cy="276999"/>
          </a:xfrm>
          <a:prstGeom prst="rect">
            <a:avLst/>
          </a:prstGeom>
          <a:noFill/>
        </p:spPr>
        <p:txBody>
          <a:bodyPr wrap="square" rtlCol="0">
            <a:spAutoFit/>
          </a:bodyPr>
          <a:lstStyle/>
          <a:p>
            <a:r>
              <a:rPr lang="bg-BG" sz="1200" dirty="0">
                <a:solidFill>
                  <a:srgbClr val="3DCD58"/>
                </a:solidFill>
                <a:latin typeface="Nunito" panose="00000500000000000000" pitchFamily="2" charset="0"/>
              </a:rPr>
              <a:t>10 МАЙ</a:t>
            </a:r>
            <a:r>
              <a:rPr lang="en-GB" sz="1200" dirty="0">
                <a:solidFill>
                  <a:srgbClr val="3DCD58"/>
                </a:solidFill>
                <a:latin typeface="Nunito" panose="00000500000000000000" pitchFamily="2" charset="0"/>
              </a:rPr>
              <a:t> </a:t>
            </a:r>
          </a:p>
        </p:txBody>
      </p:sp>
      <p:sp>
        <p:nvSpPr>
          <p:cNvPr id="35" name="Textfeld 34">
            <a:extLst>
              <a:ext uri="{FF2B5EF4-FFF2-40B4-BE49-F238E27FC236}">
                <a16:creationId xmlns:a16="http://schemas.microsoft.com/office/drawing/2014/main" id="{301D8EA0-5726-4E63-B08C-9EECBF5D3D56}"/>
              </a:ext>
            </a:extLst>
          </p:cNvPr>
          <p:cNvSpPr txBox="1"/>
          <p:nvPr/>
        </p:nvSpPr>
        <p:spPr>
          <a:xfrm>
            <a:off x="2530233" y="3660730"/>
            <a:ext cx="1191842" cy="461665"/>
          </a:xfrm>
          <a:prstGeom prst="rect">
            <a:avLst/>
          </a:prstGeom>
          <a:noFill/>
        </p:spPr>
        <p:txBody>
          <a:bodyPr wrap="square" rtlCol="0">
            <a:spAutoFit/>
          </a:bodyPr>
          <a:lstStyle/>
          <a:p>
            <a:r>
              <a:rPr lang="bg-BG" sz="1200" dirty="0">
                <a:solidFill>
                  <a:srgbClr val="3DCD58"/>
                </a:solidFill>
                <a:latin typeface="Nunito" panose="00000500000000000000" pitchFamily="2" charset="0"/>
              </a:rPr>
              <a:t>11 МАЙ</a:t>
            </a:r>
            <a:endParaRPr lang="en-GB" sz="1200" dirty="0">
              <a:solidFill>
                <a:srgbClr val="3DCD58"/>
              </a:solidFill>
              <a:latin typeface="Nunito" panose="00000500000000000000" pitchFamily="2" charset="0"/>
            </a:endParaRPr>
          </a:p>
          <a:p>
            <a:r>
              <a:rPr lang="bg-BG" sz="1200" dirty="0">
                <a:solidFill>
                  <a:srgbClr val="3DCD58"/>
                </a:solidFill>
                <a:latin typeface="Nunito" panose="00000500000000000000" pitchFamily="2" charset="0"/>
              </a:rPr>
              <a:t>24 МАЙ</a:t>
            </a:r>
            <a:endParaRPr lang="en-GB" sz="1200" dirty="0">
              <a:solidFill>
                <a:srgbClr val="3DCD58"/>
              </a:solidFill>
              <a:latin typeface="Nunito" panose="00000500000000000000" pitchFamily="2" charset="0"/>
            </a:endParaRPr>
          </a:p>
        </p:txBody>
      </p:sp>
      <p:sp>
        <p:nvSpPr>
          <p:cNvPr id="37" name="Textfeld 36">
            <a:extLst>
              <a:ext uri="{FF2B5EF4-FFF2-40B4-BE49-F238E27FC236}">
                <a16:creationId xmlns:a16="http://schemas.microsoft.com/office/drawing/2014/main" id="{B9B33481-5590-49FC-901E-72768165DFA9}"/>
              </a:ext>
            </a:extLst>
          </p:cNvPr>
          <p:cNvSpPr txBox="1"/>
          <p:nvPr/>
        </p:nvSpPr>
        <p:spPr>
          <a:xfrm>
            <a:off x="3516091" y="1248760"/>
            <a:ext cx="1191842" cy="276999"/>
          </a:xfrm>
          <a:prstGeom prst="rect">
            <a:avLst/>
          </a:prstGeom>
          <a:noFill/>
        </p:spPr>
        <p:txBody>
          <a:bodyPr wrap="square" rtlCol="0">
            <a:spAutoFit/>
          </a:bodyPr>
          <a:lstStyle/>
          <a:p>
            <a:r>
              <a:rPr lang="bg-BG" sz="1200" dirty="0">
                <a:solidFill>
                  <a:srgbClr val="3DCD58"/>
                </a:solidFill>
                <a:latin typeface="Nunito" panose="00000500000000000000" pitchFamily="2" charset="0"/>
              </a:rPr>
              <a:t>ДО 24 МАЙ</a:t>
            </a:r>
            <a:r>
              <a:rPr lang="en-GB" sz="1200" dirty="0">
                <a:solidFill>
                  <a:srgbClr val="3DCD58"/>
                </a:solidFill>
                <a:latin typeface="Nunito" panose="00000500000000000000" pitchFamily="2" charset="0"/>
              </a:rPr>
              <a:t> </a:t>
            </a:r>
          </a:p>
        </p:txBody>
      </p:sp>
      <p:sp>
        <p:nvSpPr>
          <p:cNvPr id="42" name="Textfeld 41">
            <a:extLst>
              <a:ext uri="{FF2B5EF4-FFF2-40B4-BE49-F238E27FC236}">
                <a16:creationId xmlns:a16="http://schemas.microsoft.com/office/drawing/2014/main" id="{0F61C8A6-A727-47EC-91DA-9E16D7E84505}"/>
              </a:ext>
            </a:extLst>
          </p:cNvPr>
          <p:cNvSpPr txBox="1"/>
          <p:nvPr/>
        </p:nvSpPr>
        <p:spPr>
          <a:xfrm>
            <a:off x="4545428" y="3660730"/>
            <a:ext cx="1191842" cy="646331"/>
          </a:xfrm>
          <a:prstGeom prst="rect">
            <a:avLst/>
          </a:prstGeom>
          <a:noFill/>
        </p:spPr>
        <p:txBody>
          <a:bodyPr wrap="square" rtlCol="0">
            <a:spAutoFit/>
          </a:bodyPr>
          <a:lstStyle/>
          <a:p>
            <a:r>
              <a:rPr lang="bg-BG" sz="1200" dirty="0">
                <a:solidFill>
                  <a:srgbClr val="3DCD58"/>
                </a:solidFill>
                <a:latin typeface="Nunito" panose="00000500000000000000" pitchFamily="2" charset="0"/>
              </a:rPr>
              <a:t>24 МАЙ</a:t>
            </a:r>
            <a:endParaRPr lang="en-GB" sz="1200" dirty="0">
              <a:solidFill>
                <a:srgbClr val="3DCD58"/>
              </a:solidFill>
              <a:latin typeface="Nunito" panose="00000500000000000000" pitchFamily="2" charset="0"/>
            </a:endParaRPr>
          </a:p>
          <a:p>
            <a:r>
              <a:rPr lang="bg-BG" sz="1200" dirty="0">
                <a:solidFill>
                  <a:srgbClr val="3DCD58"/>
                </a:solidFill>
                <a:latin typeface="Nunito" panose="00000500000000000000" pitchFamily="2" charset="0"/>
              </a:rPr>
              <a:t>14 ЮНИ</a:t>
            </a:r>
            <a:endParaRPr lang="en-GB" sz="1200" dirty="0">
              <a:solidFill>
                <a:srgbClr val="3DCD58"/>
              </a:solidFill>
              <a:latin typeface="Nunito" panose="00000500000000000000" pitchFamily="2" charset="0"/>
            </a:endParaRPr>
          </a:p>
          <a:p>
            <a:endParaRPr lang="en-GB" sz="1200" dirty="0">
              <a:solidFill>
                <a:srgbClr val="3DCD58"/>
              </a:solidFill>
              <a:latin typeface="Nunito" panose="00000500000000000000" pitchFamily="2" charset="0"/>
            </a:endParaRPr>
          </a:p>
        </p:txBody>
      </p:sp>
      <p:sp>
        <p:nvSpPr>
          <p:cNvPr id="44" name="Textfeld 43">
            <a:extLst>
              <a:ext uri="{FF2B5EF4-FFF2-40B4-BE49-F238E27FC236}">
                <a16:creationId xmlns:a16="http://schemas.microsoft.com/office/drawing/2014/main" id="{75575A4A-9123-43B9-A491-18504AFD7EA5}"/>
              </a:ext>
            </a:extLst>
          </p:cNvPr>
          <p:cNvSpPr txBox="1"/>
          <p:nvPr/>
        </p:nvSpPr>
        <p:spPr>
          <a:xfrm>
            <a:off x="5534293" y="1248760"/>
            <a:ext cx="1191842" cy="276999"/>
          </a:xfrm>
          <a:prstGeom prst="rect">
            <a:avLst/>
          </a:prstGeom>
          <a:noFill/>
        </p:spPr>
        <p:txBody>
          <a:bodyPr wrap="square" rtlCol="0">
            <a:spAutoFit/>
          </a:bodyPr>
          <a:lstStyle/>
          <a:p>
            <a:r>
              <a:rPr lang="bg-BG" sz="1200" dirty="0">
                <a:solidFill>
                  <a:srgbClr val="3DCD58"/>
                </a:solidFill>
                <a:latin typeface="Nunito" panose="00000500000000000000" pitchFamily="2" charset="0"/>
              </a:rPr>
              <a:t>14</a:t>
            </a:r>
            <a:r>
              <a:rPr lang="en-US" sz="1200" dirty="0">
                <a:solidFill>
                  <a:srgbClr val="3DCD58"/>
                </a:solidFill>
                <a:latin typeface="Nunito" panose="00000500000000000000" pitchFamily="2" charset="0"/>
              </a:rPr>
              <a:t> </a:t>
            </a:r>
            <a:r>
              <a:rPr lang="bg-BG" sz="1200" dirty="0">
                <a:solidFill>
                  <a:srgbClr val="3DCD58"/>
                </a:solidFill>
                <a:latin typeface="Nunito" panose="00000500000000000000" pitchFamily="2" charset="0"/>
              </a:rPr>
              <a:t>ЮНИ</a:t>
            </a:r>
            <a:r>
              <a:rPr lang="en-GB" sz="1200" dirty="0">
                <a:solidFill>
                  <a:srgbClr val="3DCD58"/>
                </a:solidFill>
                <a:latin typeface="Nunito" panose="00000500000000000000" pitchFamily="2" charset="0"/>
              </a:rPr>
              <a:t> </a:t>
            </a:r>
          </a:p>
        </p:txBody>
      </p:sp>
      <p:sp>
        <p:nvSpPr>
          <p:cNvPr id="45" name="Textfeld 44">
            <a:extLst>
              <a:ext uri="{FF2B5EF4-FFF2-40B4-BE49-F238E27FC236}">
                <a16:creationId xmlns:a16="http://schemas.microsoft.com/office/drawing/2014/main" id="{8FCDB67A-CB64-442B-A030-053B9E084C1B}"/>
              </a:ext>
            </a:extLst>
          </p:cNvPr>
          <p:cNvSpPr txBox="1"/>
          <p:nvPr/>
        </p:nvSpPr>
        <p:spPr>
          <a:xfrm>
            <a:off x="6574552" y="3660730"/>
            <a:ext cx="1191842" cy="276999"/>
          </a:xfrm>
          <a:prstGeom prst="rect">
            <a:avLst/>
          </a:prstGeom>
          <a:noFill/>
        </p:spPr>
        <p:txBody>
          <a:bodyPr wrap="square" rtlCol="0">
            <a:spAutoFit/>
          </a:bodyPr>
          <a:lstStyle/>
          <a:p>
            <a:r>
              <a:rPr lang="bg-BG" sz="1200" dirty="0">
                <a:solidFill>
                  <a:srgbClr val="3DCD58"/>
                </a:solidFill>
                <a:latin typeface="Nunito" panose="00000500000000000000" pitchFamily="2" charset="0"/>
              </a:rPr>
              <a:t>15 ЮНИ</a:t>
            </a:r>
            <a:endParaRPr lang="en-GB" sz="1200" dirty="0">
              <a:solidFill>
                <a:srgbClr val="3DCD58"/>
              </a:solidFill>
              <a:latin typeface="Nunito" panose="00000500000000000000" pitchFamily="2" charset="0"/>
            </a:endParaRPr>
          </a:p>
        </p:txBody>
      </p:sp>
      <p:sp>
        <p:nvSpPr>
          <p:cNvPr id="46" name="Textfeld 45">
            <a:extLst>
              <a:ext uri="{FF2B5EF4-FFF2-40B4-BE49-F238E27FC236}">
                <a16:creationId xmlns:a16="http://schemas.microsoft.com/office/drawing/2014/main" id="{F88B11DA-104C-4178-87B4-4E59C5A18618}"/>
              </a:ext>
            </a:extLst>
          </p:cNvPr>
          <p:cNvSpPr txBox="1"/>
          <p:nvPr/>
        </p:nvSpPr>
        <p:spPr>
          <a:xfrm>
            <a:off x="7552495" y="1248760"/>
            <a:ext cx="1374720" cy="276999"/>
          </a:xfrm>
          <a:prstGeom prst="rect">
            <a:avLst/>
          </a:prstGeom>
          <a:noFill/>
        </p:spPr>
        <p:txBody>
          <a:bodyPr wrap="square" rtlCol="0">
            <a:spAutoFit/>
          </a:bodyPr>
          <a:lstStyle/>
          <a:p>
            <a:r>
              <a:rPr lang="bg-BG" sz="1200" dirty="0">
                <a:solidFill>
                  <a:srgbClr val="3DCD58"/>
                </a:solidFill>
                <a:latin typeface="Nunito" panose="00000500000000000000" pitchFamily="2" charset="0"/>
              </a:rPr>
              <a:t>Есен/Зима 2023</a:t>
            </a:r>
            <a:endParaRPr lang="en-GB" sz="1200" dirty="0">
              <a:solidFill>
                <a:srgbClr val="3DCD58"/>
              </a:solidFill>
              <a:latin typeface="Nunito" panose="00000500000000000000" pitchFamily="2" charset="0"/>
            </a:endParaRPr>
          </a:p>
        </p:txBody>
      </p:sp>
      <p:sp>
        <p:nvSpPr>
          <p:cNvPr id="5" name="Textfeld 9">
            <a:extLst>
              <a:ext uri="{FF2B5EF4-FFF2-40B4-BE49-F238E27FC236}">
                <a16:creationId xmlns:a16="http://schemas.microsoft.com/office/drawing/2014/main" id="{3A0EAA2A-E6FD-43FB-4235-EC4E3D40F0C4}"/>
              </a:ext>
            </a:extLst>
          </p:cNvPr>
          <p:cNvSpPr txBox="1"/>
          <p:nvPr/>
        </p:nvSpPr>
        <p:spPr>
          <a:xfrm>
            <a:off x="1110959" y="215673"/>
            <a:ext cx="6996787" cy="646331"/>
          </a:xfrm>
          <a:prstGeom prst="rect">
            <a:avLst/>
          </a:prstGeom>
          <a:noFill/>
        </p:spPr>
        <p:txBody>
          <a:bodyPr wrap="square" rtlCol="0">
            <a:spAutoFit/>
          </a:bodyPr>
          <a:lstStyle/>
          <a:p>
            <a:pPr algn="ctr"/>
            <a:r>
              <a:rPr lang="bg-BG" sz="3600" b="1" dirty="0">
                <a:solidFill>
                  <a:srgbClr val="3DCD58"/>
                </a:solidFill>
                <a:latin typeface="Comic Sans MS" panose="030F0702030302020204" pitchFamily="66" charset="0"/>
              </a:rPr>
              <a:t>ЕТАПИ НА  СЪСТЕЗАНИЕТО </a:t>
            </a:r>
            <a:endParaRPr lang="en-GB" sz="3600" b="1" dirty="0">
              <a:solidFill>
                <a:srgbClr val="3DCD58"/>
              </a:solidFill>
              <a:latin typeface="Comic Sans MS" panose="030F0702030302020204" pitchFamily="66" charset="0"/>
            </a:endParaRPr>
          </a:p>
        </p:txBody>
      </p:sp>
    </p:spTree>
    <p:extLst>
      <p:ext uri="{BB962C8B-B14F-4D97-AF65-F5344CB8AC3E}">
        <p14:creationId xmlns:p14="http://schemas.microsoft.com/office/powerpoint/2010/main" val="351363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dl.boxcloud.com/api/2.0/internal_files/536198926810/versions/568151595610/representations/jpg_paged_2048x2048/content/1.jpg?access_token=1!atDGSosbDf5wSrAIWC1wx4RLaVbn3c27tAWBa_v70U5NtrefLNwpJYyBkR7qCn4Gwyz8nvMv0_qm90sYiPzP9Ks49I_rOofCiHsnz9GLcZHN6Wp52ZstBLcByq6b-UozJSpJpSMOKOpDbCU6CuHTUB_hib56a0hVBLkZrlrYmJpV7H6W-es7IM0xXLT0UTjw98taj1RN7OIZ4c53loFV7G-COI5pVgUhR0KMeRFxXzsxEEK6J8gXKYB_XBmAIt3TAEAzkP66lC0LLW7CInqKf3oqmhdqz4YXq5blvCw-jFBXvzjIXBaLFyHUHsWrB6MGmdlEu4WJhImpuvoY7UzNbyuvrftPpzAlJivPRNWZhz_Y1hOprlak0f9UGdPgO8IJUQmzbRlS-vaKeYQZTQ_jaHa0Ms3v-t7tTtSyNuIzf7SHogxu0aBsPoYJ1NWb4wICoF1luYs9NPWgCVhazGTXo9YsRtOGA81lmYrVjjKIFn06v_amz0ASxxm5XiPdgHX7J8MUEHMBAchUstdR7g7f2cX9J57_RX22w6lQSb4C4Ehq1x8fjaUMQ8WrGwmuZy_ob78.&amp;box_client_name=box-content-preview&amp;box_client_version=2.21.0">
            <a:extLst>
              <a:ext uri="{FF2B5EF4-FFF2-40B4-BE49-F238E27FC236}">
                <a16:creationId xmlns:a16="http://schemas.microsoft.com/office/drawing/2014/main" id="{BA69C8D5-6C09-4A3A-A418-56AF2048A51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71000"/>
                    </a14:imgEffect>
                    <a14:imgEffect>
                      <a14:brightnessContrast contrast="9000"/>
                    </a14:imgEffect>
                  </a14:imgLayer>
                </a14:imgProps>
              </a:ext>
              <a:ext uri="{28A0092B-C50C-407E-A947-70E740481C1C}">
                <a14:useLocalDpi xmlns:a14="http://schemas.microsoft.com/office/drawing/2010/main" val="0"/>
              </a:ext>
            </a:extLst>
          </a:blip>
          <a:srcRect t="11282" b="4509"/>
          <a:stretch/>
        </p:blipFill>
        <p:spPr bwMode="auto">
          <a:xfrm>
            <a:off x="0" y="0"/>
            <a:ext cx="9163878"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73CA4EE-B53C-4E17-AD9A-EF66CDF633CB}"/>
              </a:ext>
            </a:extLst>
          </p:cNvPr>
          <p:cNvSpPr/>
          <p:nvPr/>
        </p:nvSpPr>
        <p:spPr>
          <a:xfrm>
            <a:off x="0" y="-11181"/>
            <a:ext cx="9163878" cy="5154681"/>
          </a:xfrm>
          <a:prstGeom prst="rect">
            <a:avLst/>
          </a:prstGeom>
          <a:solidFill>
            <a:srgbClr val="000000">
              <a:alpha val="78039"/>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bg-BG" dirty="0"/>
              <a:t>10 Май 2023</a:t>
            </a:r>
          </a:p>
        </p:txBody>
      </p:sp>
      <p:grpSp>
        <p:nvGrpSpPr>
          <p:cNvPr id="4" name="Gruppieren 3">
            <a:extLst>
              <a:ext uri="{FF2B5EF4-FFF2-40B4-BE49-F238E27FC236}">
                <a16:creationId xmlns:a16="http://schemas.microsoft.com/office/drawing/2014/main" id="{30534AAE-E052-4D43-98C6-CC060394B500}"/>
              </a:ext>
            </a:extLst>
          </p:cNvPr>
          <p:cNvGrpSpPr/>
          <p:nvPr/>
        </p:nvGrpSpPr>
        <p:grpSpPr>
          <a:xfrm>
            <a:off x="194512" y="1555708"/>
            <a:ext cx="5556048" cy="2255258"/>
            <a:chOff x="2436485" y="2526586"/>
            <a:chExt cx="4290907" cy="1968362"/>
          </a:xfrm>
        </p:grpSpPr>
        <p:sp>
          <p:nvSpPr>
            <p:cNvPr id="2" name="Textfeld 1">
              <a:extLst>
                <a:ext uri="{FF2B5EF4-FFF2-40B4-BE49-F238E27FC236}">
                  <a16:creationId xmlns:a16="http://schemas.microsoft.com/office/drawing/2014/main" id="{821E3DAE-9700-471D-A2CA-4F8D265F3ED1}"/>
                </a:ext>
              </a:extLst>
            </p:cNvPr>
            <p:cNvSpPr txBox="1"/>
            <p:nvPr/>
          </p:nvSpPr>
          <p:spPr>
            <a:xfrm>
              <a:off x="2811695" y="2526586"/>
              <a:ext cx="3540487" cy="402936"/>
            </a:xfrm>
            <a:prstGeom prst="rect">
              <a:avLst/>
            </a:prstGeom>
            <a:noFill/>
          </p:spPr>
          <p:txBody>
            <a:bodyPr wrap="square" rtlCol="0">
              <a:spAutoFit/>
            </a:bodyPr>
            <a:lstStyle/>
            <a:p>
              <a:pPr algn="ctr"/>
              <a:r>
                <a:rPr lang="bg-BG" sz="2400" b="1" dirty="0">
                  <a:solidFill>
                    <a:schemeClr val="bg1"/>
                  </a:solidFill>
                  <a:latin typeface="Nunito" pitchFamily="2" charset="-52"/>
                </a:rPr>
                <a:t>Регистрирай се сега на</a:t>
              </a:r>
              <a:endParaRPr lang="en-GB" sz="2400" b="1" dirty="0">
                <a:solidFill>
                  <a:schemeClr val="bg1"/>
                </a:solidFill>
                <a:latin typeface="Nunito" pitchFamily="2" charset="-52"/>
              </a:endParaRPr>
            </a:p>
          </p:txBody>
        </p:sp>
        <p:sp>
          <p:nvSpPr>
            <p:cNvPr id="10" name="Textfeld 9">
              <a:extLst>
                <a:ext uri="{FF2B5EF4-FFF2-40B4-BE49-F238E27FC236}">
                  <a16:creationId xmlns:a16="http://schemas.microsoft.com/office/drawing/2014/main" id="{C868D75E-AC4D-4227-938E-B99DDDB9833D}"/>
                </a:ext>
              </a:extLst>
            </p:cNvPr>
            <p:cNvSpPr txBox="1"/>
            <p:nvPr/>
          </p:nvSpPr>
          <p:spPr>
            <a:xfrm>
              <a:off x="2436485" y="3769664"/>
              <a:ext cx="4290907" cy="725284"/>
            </a:xfrm>
            <a:prstGeom prst="rect">
              <a:avLst/>
            </a:prstGeom>
            <a:noFill/>
          </p:spPr>
          <p:txBody>
            <a:bodyPr wrap="square" rtlCol="0">
              <a:spAutoFit/>
            </a:bodyPr>
            <a:lstStyle/>
            <a:p>
              <a:pPr algn="ctr"/>
              <a:r>
                <a:rPr lang="bg-BG" sz="2400" b="1" dirty="0">
                  <a:solidFill>
                    <a:schemeClr val="bg1"/>
                  </a:solidFill>
                  <a:latin typeface="Nunito" pitchFamily="2" charset="-52"/>
                </a:rPr>
                <a:t>и сподели своята смела идея до</a:t>
              </a:r>
              <a:r>
                <a:rPr lang="en-GB" sz="2400" b="1" dirty="0">
                  <a:solidFill>
                    <a:schemeClr val="bg1"/>
                  </a:solidFill>
                  <a:latin typeface="Nunito" pitchFamily="2" charset="-52"/>
                </a:rPr>
                <a:t> </a:t>
              </a:r>
            </a:p>
            <a:p>
              <a:pPr algn="ctr"/>
              <a:r>
                <a:rPr lang="en-GB" sz="2400" b="1" dirty="0">
                  <a:solidFill>
                    <a:srgbClr val="3DCD58"/>
                  </a:solidFill>
                  <a:latin typeface="Nunito" pitchFamily="2" charset="-52"/>
                </a:rPr>
                <a:t>10 </a:t>
              </a:r>
              <a:r>
                <a:rPr lang="bg-BG" sz="2400" b="1" dirty="0">
                  <a:solidFill>
                    <a:srgbClr val="3DCD58"/>
                  </a:solidFill>
                  <a:latin typeface="Nunito" pitchFamily="2" charset="-52"/>
                </a:rPr>
                <a:t>Май </a:t>
              </a:r>
              <a:r>
                <a:rPr lang="en-GB" sz="2400" b="1" dirty="0">
                  <a:solidFill>
                    <a:srgbClr val="3DCD58"/>
                  </a:solidFill>
                  <a:latin typeface="Nunito" pitchFamily="2" charset="-52"/>
                </a:rPr>
                <a:t>2023</a:t>
              </a:r>
            </a:p>
          </p:txBody>
        </p:sp>
        <p:sp>
          <p:nvSpPr>
            <p:cNvPr id="3" name="Rechteck: abgerundete Ecken 2">
              <a:hlinkClick r:id="rId4"/>
              <a:extLst>
                <a:ext uri="{FF2B5EF4-FFF2-40B4-BE49-F238E27FC236}">
                  <a16:creationId xmlns:a16="http://schemas.microsoft.com/office/drawing/2014/main" id="{797D2A34-8ED7-44D3-9EB6-F72ABEC0FCA0}"/>
                </a:ext>
              </a:extLst>
            </p:cNvPr>
            <p:cNvSpPr/>
            <p:nvPr/>
          </p:nvSpPr>
          <p:spPr>
            <a:xfrm>
              <a:off x="2939516" y="3012305"/>
              <a:ext cx="3284845" cy="609600"/>
            </a:xfrm>
            <a:prstGeom prst="roundRect">
              <a:avLst>
                <a:gd name="adj" fmla="val 50000"/>
              </a:avLst>
            </a:prstGeom>
            <a:solidFill>
              <a:srgbClr val="3DCD5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gogreen.se.com</a:t>
              </a:r>
            </a:p>
          </p:txBody>
        </p:sp>
      </p:grpSp>
      <p:pic>
        <p:nvPicPr>
          <p:cNvPr id="13" name="Grafik 12">
            <a:extLst>
              <a:ext uri="{FF2B5EF4-FFF2-40B4-BE49-F238E27FC236}">
                <a16:creationId xmlns:a16="http://schemas.microsoft.com/office/drawing/2014/main" id="{CDF4140A-9849-4A38-9E93-01F4DEAD62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4261" y="1978874"/>
            <a:ext cx="1353606" cy="1353606"/>
          </a:xfrm>
          <a:prstGeom prst="rect">
            <a:avLst/>
          </a:prstGeom>
        </p:spPr>
      </p:pic>
      <p:sp>
        <p:nvSpPr>
          <p:cNvPr id="15" name="Textfeld 9">
            <a:extLst>
              <a:ext uri="{FF2B5EF4-FFF2-40B4-BE49-F238E27FC236}">
                <a16:creationId xmlns:a16="http://schemas.microsoft.com/office/drawing/2014/main" id="{453E4DE8-E28C-E44E-61B1-E49B15EBBC17}"/>
              </a:ext>
            </a:extLst>
          </p:cNvPr>
          <p:cNvSpPr txBox="1"/>
          <p:nvPr/>
        </p:nvSpPr>
        <p:spPr>
          <a:xfrm>
            <a:off x="1417835" y="171763"/>
            <a:ext cx="6175072" cy="707886"/>
          </a:xfrm>
          <a:prstGeom prst="rect">
            <a:avLst/>
          </a:prstGeom>
          <a:noFill/>
        </p:spPr>
        <p:txBody>
          <a:bodyPr wrap="square" rtlCol="0">
            <a:spAutoFit/>
          </a:bodyPr>
          <a:lstStyle/>
          <a:p>
            <a:pPr algn="ctr"/>
            <a:r>
              <a:rPr lang="bg-BG" sz="4000" b="1" dirty="0">
                <a:solidFill>
                  <a:srgbClr val="3DCD58"/>
                </a:solidFill>
                <a:latin typeface="Comic Sans MS" panose="030F0702030302020204" pitchFamily="66" charset="0"/>
              </a:rPr>
              <a:t>ЗАЩО ДА ЧАКАШ?</a:t>
            </a:r>
            <a:endParaRPr lang="en-GB" sz="4000" b="1" dirty="0">
              <a:solidFill>
                <a:srgbClr val="3DCD58"/>
              </a:solidFill>
              <a:latin typeface="Comic Sans MS" panose="030F0702030302020204" pitchFamily="66" charset="0"/>
            </a:endParaRPr>
          </a:p>
        </p:txBody>
      </p:sp>
    </p:spTree>
    <p:extLst>
      <p:ext uri="{BB962C8B-B14F-4D97-AF65-F5344CB8AC3E}">
        <p14:creationId xmlns:p14="http://schemas.microsoft.com/office/powerpoint/2010/main" val="265526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C4C0F-1A7C-40AB-8D84-C9493DAB777E}"/>
              </a:ext>
            </a:extLst>
          </p:cNvPr>
          <p:cNvSpPr/>
          <p:nvPr/>
        </p:nvSpPr>
        <p:spPr>
          <a:xfrm>
            <a:off x="4345969" y="4972692"/>
            <a:ext cx="441788" cy="167030"/>
          </a:xfrm>
          <a:prstGeom prst="rect">
            <a:avLst/>
          </a:prstGeom>
          <a:solidFill>
            <a:srgbClr val="3DCD5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2E38363449C84A941E53B929008E4D" ma:contentTypeVersion="16" ma:contentTypeDescription="Create a new document." ma:contentTypeScope="" ma:versionID="a40abd8358e320ab490c2fc13508f30c">
  <xsd:schema xmlns:xsd="http://www.w3.org/2001/XMLSchema" xmlns:xs="http://www.w3.org/2001/XMLSchema" xmlns:p="http://schemas.microsoft.com/office/2006/metadata/properties" xmlns:ns2="22468005-4607-402c-9c4e-0bf1e76f0ea6" xmlns:ns3="826cb14b-00d3-498b-a190-e3cb77c043d1" targetNamespace="http://schemas.microsoft.com/office/2006/metadata/properties" ma:root="true" ma:fieldsID="49c89874dca803eccf10e8777e3ebae2" ns2:_="" ns3:_="">
    <xsd:import namespace="22468005-4607-402c-9c4e-0bf1e76f0ea6"/>
    <xsd:import namespace="826cb14b-00d3-498b-a190-e3cb77c043d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468005-4607-402c-9c4e-0bf1e76f0e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82df8-f6af-445d-9b0b-5c4dfc7c59a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6cb14b-00d3-498b-a190-e3cb77c043d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1d76c32-4996-4927-b88f-465ddd3eac49}" ma:internalName="TaxCatchAll" ma:showField="CatchAllData" ma:web="826cb14b-00d3-498b-a190-e3cb77c043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26cb14b-00d3-498b-a190-e3cb77c043d1" xsi:nil="true"/>
    <lcf76f155ced4ddcb4097134ff3c332f xmlns="22468005-4607-402c-9c4e-0bf1e76f0e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370051-9CE0-4CD7-AB98-8EBE4DC073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468005-4607-402c-9c4e-0bf1e76f0ea6"/>
    <ds:schemaRef ds:uri="826cb14b-00d3-498b-a190-e3cb77c043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28C7CD-88BD-4669-BD62-DB30EEA68A33}">
  <ds:schemaRefs>
    <ds:schemaRef ds:uri="http://schemas.microsoft.com/sharepoint/v3/contenttype/forms"/>
  </ds:schemaRefs>
</ds:datastoreItem>
</file>

<file path=customXml/itemProps3.xml><?xml version="1.0" encoding="utf-8"?>
<ds:datastoreItem xmlns:ds="http://schemas.openxmlformats.org/officeDocument/2006/customXml" ds:itemID="{70DD4BFE-E08B-43BE-BF1B-3EF66FC12CF0}">
  <ds:schemaRefs>
    <ds:schemaRef ds:uri="http://schemas.openxmlformats.org/package/2006/metadata/core-properties"/>
    <ds:schemaRef ds:uri="http://schemas.microsoft.com/office/2006/documentManagement/types"/>
    <ds:schemaRef ds:uri="22468005-4607-402c-9c4e-0bf1e76f0ea6"/>
    <ds:schemaRef ds:uri="http://purl.org/dc/elements/1.1/"/>
    <ds:schemaRef ds:uri="http://schemas.microsoft.com/office/2006/metadata/properties"/>
    <ds:schemaRef ds:uri="826cb14b-00d3-498b-a190-e3cb77c043d1"/>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312</TotalTime>
  <Words>458</Words>
  <Application>Microsoft Office PowerPoint</Application>
  <PresentationFormat>On-screen Show (16:9)</PresentationFormat>
  <Paragraphs>74</Paragraphs>
  <Slides>9</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Arial Rounded MT Std Light</vt:lpstr>
      <vt:lpstr>Calibri</vt:lpstr>
      <vt:lpstr>Comic Sans MS</vt:lpstr>
      <vt:lpstr>Lucida Grande</vt:lpstr>
      <vt:lpstr>NOVA</vt:lpstr>
      <vt:lpstr>Nunito</vt:lpstr>
      <vt:lpstr>SE15_LIO_TextOnly V3</vt:lpstr>
      <vt:lpstr>Schneider Text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Schneider Electric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Porras</dc:creator>
  <cp:lastModifiedBy>Radoslava Pamukova</cp:lastModifiedBy>
  <cp:revision>11</cp:revision>
  <cp:lastPrinted>2023-03-14T11:02:19Z</cp:lastPrinted>
  <dcterms:created xsi:type="dcterms:W3CDTF">2021-11-14T21:49:25Z</dcterms:created>
  <dcterms:modified xsi:type="dcterms:W3CDTF">2023-03-30T08:42:57Z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0x0101009A2E38363449C84A941E53B929008E4D</vt:lpwstr>
  </property>
  <property fmtid="{D5CDD505-2E9C-101B-9397-08002B2CF9AE}" pid="3" name="MediaServiceImageTags">
    <vt:lpwstr/>
  </property>
  <property fmtid="{D5CDD505-2E9C-101B-9397-08002B2CF9AE}" pid="4" name="MSIP_Label_23f93e5f-d3c2-49a7-ba94-15405423c204_Enabled">
    <vt:lpwstr>true</vt:lpwstr>
  </property>
  <property fmtid="{D5CDD505-2E9C-101B-9397-08002B2CF9AE}" pid="5" name="MSIP_Label_23f93e5f-d3c2-49a7-ba94-15405423c204_SetDate">
    <vt:lpwstr>2023-03-30T08:42:57Z</vt:lpwstr>
  </property>
  <property fmtid="{D5CDD505-2E9C-101B-9397-08002B2CF9AE}" pid="6" name="MSIP_Label_23f93e5f-d3c2-49a7-ba94-15405423c204_Method">
    <vt:lpwstr>Standard</vt:lpwstr>
  </property>
  <property fmtid="{D5CDD505-2E9C-101B-9397-08002B2CF9AE}" pid="7" name="MSIP_Label_23f93e5f-d3c2-49a7-ba94-15405423c204_Name">
    <vt:lpwstr>SE Internal</vt:lpwstr>
  </property>
  <property fmtid="{D5CDD505-2E9C-101B-9397-08002B2CF9AE}" pid="8" name="MSIP_Label_23f93e5f-d3c2-49a7-ba94-15405423c204_SiteId">
    <vt:lpwstr>6e51e1ad-c54b-4b39-b598-0ffe9ae68fef</vt:lpwstr>
  </property>
  <property fmtid="{D5CDD505-2E9C-101B-9397-08002B2CF9AE}" pid="9" name="MSIP_Label_23f93e5f-d3c2-49a7-ba94-15405423c204_ActionId">
    <vt:lpwstr>5d141891-7af1-41bb-949a-38178a11fcf6</vt:lpwstr>
  </property>
  <property fmtid="{D5CDD505-2E9C-101B-9397-08002B2CF9AE}" pid="10" name="MSIP_Label_23f93e5f-d3c2-49a7-ba94-15405423c204_ContentBits">
    <vt:lpwstr>2</vt:lpwstr>
  </property>
</Properties>
</file>